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ink/ink1.xml" ContentType="application/inkml+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4"/>
    <p:sldMasterId id="2147483672" r:id="rId5"/>
    <p:sldMasterId id="2147483684" r:id="rId6"/>
    <p:sldMasterId id="2147483696" r:id="rId7"/>
    <p:sldMasterId id="2147483709" r:id="rId8"/>
    <p:sldMasterId id="2147483720" r:id="rId9"/>
    <p:sldMasterId id="2147483732" r:id="rId10"/>
    <p:sldMasterId id="2147483744" r:id="rId11"/>
  </p:sldMasterIdLst>
  <p:notesMasterIdLst>
    <p:notesMasterId r:id="rId32"/>
  </p:notesMasterIdLst>
  <p:sldIdLst>
    <p:sldId id="5348" r:id="rId12"/>
    <p:sldId id="2153" r:id="rId13"/>
    <p:sldId id="5335" r:id="rId14"/>
    <p:sldId id="5487" r:id="rId15"/>
    <p:sldId id="5292" r:id="rId16"/>
    <p:sldId id="5342" r:id="rId17"/>
    <p:sldId id="5330" r:id="rId18"/>
    <p:sldId id="5293" r:id="rId19"/>
    <p:sldId id="5358" r:id="rId20"/>
    <p:sldId id="5469" r:id="rId21"/>
    <p:sldId id="257" r:id="rId22"/>
    <p:sldId id="5338" r:id="rId23"/>
    <p:sldId id="5392" r:id="rId24"/>
    <p:sldId id="261" r:id="rId25"/>
    <p:sldId id="264" r:id="rId26"/>
    <p:sldId id="5476" r:id="rId27"/>
    <p:sldId id="5486" r:id="rId28"/>
    <p:sldId id="5363" r:id="rId29"/>
    <p:sldId id="5482" r:id="rId30"/>
    <p:sldId id="542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3F55010F-A2C4-461E-B801-EF2F380D5746}">
          <p14:sldIdLst>
            <p14:sldId id="5348"/>
            <p14:sldId id="2153"/>
            <p14:sldId id="5335"/>
            <p14:sldId id="5487"/>
            <p14:sldId id="5292"/>
          </p14:sldIdLst>
        </p14:section>
        <p14:section name="Part 1 - FIRO-MAR Concept Review" id="{B2BB5217-3F1F-4C42-AC38-9547F3733DD1}">
          <p14:sldIdLst>
            <p14:sldId id="5342"/>
            <p14:sldId id="5330"/>
            <p14:sldId id="5293"/>
            <p14:sldId id="5358"/>
            <p14:sldId id="5469"/>
          </p14:sldIdLst>
        </p14:section>
        <p14:section name="Part 2 - Flood-MAR Results" id="{C14492DD-39E9-426A-8EE3-2F888C34B036}">
          <p14:sldIdLst>
            <p14:sldId id="257"/>
            <p14:sldId id="5338"/>
            <p14:sldId id="5392"/>
            <p14:sldId id="261"/>
            <p14:sldId id="264"/>
            <p14:sldId id="5476"/>
            <p14:sldId id="5486"/>
            <p14:sldId id="5363"/>
            <p14:sldId id="5482"/>
            <p14:sldId id="5420"/>
          </p14:sldIdLst>
        </p14:section>
        <p14:section name="Archive" id="{DE0D1C1F-A6E6-433F-99A2-D3DBA9DDE78B}">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508803-D36B-DA91-ECED-0344B63675AF}" name="Daniel Mountjoy" initials="DM" userId="S::dmountjoy@suscon.org::70d538f4-58cc-4e1a-86ff-082ad0a2ba7f" providerId="AD"/>
  <p188:author id="{7AE3F506-8487-8BD4-2B8C-49009C2E4D7F}" name="Arrate, David@DWR" initials="DA" userId="S::David.Arrate@water.ca.gov::913ebaa4-052d-43a8-90f0-14aa847c2f24" providerId="AD"/>
  <p188:author id="{8E5B180E-1E26-ABA5-8325-1806DD07B4BD}" name="Wieking, James@DWR" initials="WJ" userId="S::James.Wieking@water.ca.gov::112486fa-0f5d-4b88-aa33-b070b95222a2" providerId="AD"/>
  <p188:author id="{BE186E48-31D7-8B71-77EC-C8CB9EDD619C}" name="Hildeburn, Chase@DWR" initials="CH" userId="S::Chase.Hildeburn@water.ca.gov::1b844e80-4b78-4dc8-95e9-54af133bb112" providerId="AD"/>
  <p188:author id="{2D8C7A4D-9232-6B37-16A6-F4AD87838196}" name="Wieking, James@DWR" initials="WJ" userId="S::james.wieking@water.ca.gov::112486fa-0f5d-4b88-aa33-b070b95222a2" providerId="AD"/>
  <p188:author id="{4EC44B6D-C351-B2CB-0FBF-2C6461E9D0E7}" name="Vdovichenko, Aleksander@DWR" initials="VA" userId="S::aleksander.vdovichenko@water.ca.gov::f8c19d6a-ea1b-4af8-a555-b0920227ac97" providerId="AD"/>
  <p188:author id="{3411678A-A85D-01A3-BD7D-52F244EDB576}" name="Vdovichenko, Aleksander@DWR" initials="AV" userId="S::Aleksander.Vdovichenko@water.ca.gov::f8c19d6a-ea1b-4af8-a555-b0920227ac97" providerId="AD"/>
  <p188:author id="{21B4229A-7AA4-931C-99BD-6002E83DBE9B}" name="Singh, Karandev@DWR" initials="KS" userId="S::Karandev.Singh@water.ca.gov::e12592bd-b0d6-4335-aea5-bdf37a9e87c0" providerId="AD"/>
  <p188:author id="{8AA0BCBC-BF47-9784-A562-FE85D30D888B}" name="Taylor Broadhead" initials="TB" userId="S::tbroadhead@suscon.org::921efd3c-6313-4415-b8f4-5d02d076c612" providerId="AD"/>
  <p188:author id="{6E8905CB-3A61-5FF4-C6DF-F860BA8C1467}" name="Arnold, Wyatt@DWR" initials="WA" userId="S::Wyatt.Arnold@water.ca.gov::175c17ca-9583-4c97-8d6c-0bb59fdfbd99" providerId="AD"/>
  <p188:author id="{AF193AE1-0688-4226-0F99-EC0AFD10B8A3}" name="Arrate, David@DWR" initials="AD" userId="S::david.arrate@water.ca.gov::913ebaa4-052d-43a8-90f0-14aa847c2f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869A"/>
    <a:srgbClr val="FF0000"/>
    <a:srgbClr val="FFFE20"/>
    <a:srgbClr val="FDDDDA"/>
    <a:srgbClr val="D5B9B6"/>
    <a:srgbClr val="BFEFF0"/>
    <a:srgbClr val="00BEC3"/>
    <a:srgbClr val="F97168"/>
    <a:srgbClr val="63E12F"/>
    <a:srgbClr val="2095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C433F7-B869-4FC7-96DD-77A687BBEC33}" v="13" dt="2025-08-04T18:30:25.523"/>
    <p1510:client id="{C7D5749C-6E10-4ACC-9A69-C1A2B5A92F27}" v="1041" dt="2025-08-04T21:53:46.687"/>
    <p1510:client id="{E8383D68-244D-49B0-BEC4-49751E865E6F}" v="3" dt="2025-08-04T21:58:16.4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00" autoAdjust="0"/>
  </p:normalViewPr>
  <p:slideViewPr>
    <p:cSldViewPr snapToGrid="0">
      <p:cViewPr varScale="1">
        <p:scale>
          <a:sx n="102" d="100"/>
          <a:sy n="102" d="100"/>
        </p:scale>
        <p:origin x="342" y="90"/>
      </p:cViewPr>
      <p:guideLst/>
    </p:cSldViewPr>
  </p:slideViewPr>
  <p:notesTextViewPr>
    <p:cViewPr>
      <p:scale>
        <a:sx n="1" d="1"/>
        <a:sy n="1" d="1"/>
      </p:scale>
      <p:origin x="0" y="0"/>
    </p:cViewPr>
  </p:notesTextViewPr>
  <p:sorterViewPr>
    <p:cViewPr>
      <p:scale>
        <a:sx n="180" d="100"/>
        <a:sy n="180" d="100"/>
      </p:scale>
      <p:origin x="0" y="-67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microsoft.com/office/2018/10/relationships/authors" Target="authors.xml"/><Relationship Id="rId21" Type="http://schemas.openxmlformats.org/officeDocument/2006/relationships/slide" Target="slides/slide10.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nold, Wyatt@DWR" userId="175c17ca-9583-4c97-8d6c-0bb59fdfbd99" providerId="ADAL" clId="{E8383D68-244D-49B0-BEC4-49751E865E6F}"/>
    <pc:docChg chg="delSld modSld modSection">
      <pc:chgData name="Arnold, Wyatt@DWR" userId="175c17ca-9583-4c97-8d6c-0bb59fdfbd99" providerId="ADAL" clId="{E8383D68-244D-49B0-BEC4-49751E865E6F}" dt="2025-08-04T22:00:58.880" v="111" actId="1076"/>
      <pc:docMkLst>
        <pc:docMk/>
      </pc:docMkLst>
      <pc:sldChg chg="modSp mod">
        <pc:chgData name="Arnold, Wyatt@DWR" userId="175c17ca-9583-4c97-8d6c-0bb59fdfbd99" providerId="ADAL" clId="{E8383D68-244D-49B0-BEC4-49751E865E6F}" dt="2025-08-04T21:57:08.689" v="9" actId="20577"/>
        <pc:sldMkLst>
          <pc:docMk/>
          <pc:sldMk cId="505187194" sldId="257"/>
        </pc:sldMkLst>
        <pc:spChg chg="mod">
          <ac:chgData name="Arnold, Wyatt@DWR" userId="175c17ca-9583-4c97-8d6c-0bb59fdfbd99" providerId="ADAL" clId="{E8383D68-244D-49B0-BEC4-49751E865E6F}" dt="2025-08-04T21:57:08.689" v="9" actId="20577"/>
          <ac:spMkLst>
            <pc:docMk/>
            <pc:sldMk cId="505187194" sldId="257"/>
            <ac:spMk id="3" creationId="{EC52DCD2-AC7F-FD52-F208-684DBED73695}"/>
          </ac:spMkLst>
        </pc:spChg>
      </pc:sldChg>
      <pc:sldChg chg="del">
        <pc:chgData name="Arnold, Wyatt@DWR" userId="175c17ca-9583-4c97-8d6c-0bb59fdfbd99" providerId="ADAL" clId="{E8383D68-244D-49B0-BEC4-49751E865E6F}" dt="2025-08-04T21:55:49.428" v="0" actId="47"/>
        <pc:sldMkLst>
          <pc:docMk/>
          <pc:sldMk cId="1805376719" sldId="2263"/>
        </pc:sldMkLst>
      </pc:sldChg>
      <pc:sldChg chg="del">
        <pc:chgData name="Arnold, Wyatt@DWR" userId="175c17ca-9583-4c97-8d6c-0bb59fdfbd99" providerId="ADAL" clId="{E8383D68-244D-49B0-BEC4-49751E865E6F}" dt="2025-08-04T21:55:49.428" v="0" actId="47"/>
        <pc:sldMkLst>
          <pc:docMk/>
          <pc:sldMk cId="2352718309" sldId="5355"/>
        </pc:sldMkLst>
      </pc:sldChg>
      <pc:sldChg chg="del">
        <pc:chgData name="Arnold, Wyatt@DWR" userId="175c17ca-9583-4c97-8d6c-0bb59fdfbd99" providerId="ADAL" clId="{E8383D68-244D-49B0-BEC4-49751E865E6F}" dt="2025-08-04T21:55:49.428" v="0" actId="47"/>
        <pc:sldMkLst>
          <pc:docMk/>
          <pc:sldMk cId="3938738308" sldId="5356"/>
        </pc:sldMkLst>
      </pc:sldChg>
      <pc:sldChg chg="del">
        <pc:chgData name="Arnold, Wyatt@DWR" userId="175c17ca-9583-4c97-8d6c-0bb59fdfbd99" providerId="ADAL" clId="{E8383D68-244D-49B0-BEC4-49751E865E6F}" dt="2025-08-04T21:55:49.428" v="0" actId="47"/>
        <pc:sldMkLst>
          <pc:docMk/>
          <pc:sldMk cId="3174154504" sldId="5360"/>
        </pc:sldMkLst>
      </pc:sldChg>
      <pc:sldChg chg="del">
        <pc:chgData name="Arnold, Wyatt@DWR" userId="175c17ca-9583-4c97-8d6c-0bb59fdfbd99" providerId="ADAL" clId="{E8383D68-244D-49B0-BEC4-49751E865E6F}" dt="2025-08-04T21:55:49.428" v="0" actId="47"/>
        <pc:sldMkLst>
          <pc:docMk/>
          <pc:sldMk cId="2988658355" sldId="5361"/>
        </pc:sldMkLst>
      </pc:sldChg>
      <pc:sldChg chg="modSp mod">
        <pc:chgData name="Arnold, Wyatt@DWR" userId="175c17ca-9583-4c97-8d6c-0bb59fdfbd99" providerId="ADAL" clId="{E8383D68-244D-49B0-BEC4-49751E865E6F}" dt="2025-08-04T22:00:58.880" v="111" actId="1076"/>
        <pc:sldMkLst>
          <pc:docMk/>
          <pc:sldMk cId="2586912975" sldId="5363"/>
        </pc:sldMkLst>
        <pc:spChg chg="mod">
          <ac:chgData name="Arnold, Wyatt@DWR" userId="175c17ca-9583-4c97-8d6c-0bb59fdfbd99" providerId="ADAL" clId="{E8383D68-244D-49B0-BEC4-49751E865E6F}" dt="2025-08-04T22:00:42.081" v="107" actId="1076"/>
          <ac:spMkLst>
            <pc:docMk/>
            <pc:sldMk cId="2586912975" sldId="5363"/>
            <ac:spMk id="14" creationId="{2E4B7C78-02CF-8ABB-E2C3-9FBEAE4DA6CB}"/>
          </ac:spMkLst>
        </pc:spChg>
        <pc:spChg chg="mod">
          <ac:chgData name="Arnold, Wyatt@DWR" userId="175c17ca-9583-4c97-8d6c-0bb59fdfbd99" providerId="ADAL" clId="{E8383D68-244D-49B0-BEC4-49751E865E6F}" dt="2025-08-04T22:00:58.880" v="111" actId="1076"/>
          <ac:spMkLst>
            <pc:docMk/>
            <pc:sldMk cId="2586912975" sldId="5363"/>
            <ac:spMk id="21" creationId="{3888DE05-876B-F87B-209F-B5856308D279}"/>
          </ac:spMkLst>
        </pc:spChg>
      </pc:sldChg>
      <pc:sldChg chg="del">
        <pc:chgData name="Arnold, Wyatt@DWR" userId="175c17ca-9583-4c97-8d6c-0bb59fdfbd99" providerId="ADAL" clId="{E8383D68-244D-49B0-BEC4-49751E865E6F}" dt="2025-08-04T21:55:49.428" v="0" actId="47"/>
        <pc:sldMkLst>
          <pc:docMk/>
          <pc:sldMk cId="2120539943" sldId="5378"/>
        </pc:sldMkLst>
      </pc:sldChg>
      <pc:sldChg chg="modSp mod">
        <pc:chgData name="Arnold, Wyatt@DWR" userId="175c17ca-9583-4c97-8d6c-0bb59fdfbd99" providerId="ADAL" clId="{E8383D68-244D-49B0-BEC4-49751E865E6F}" dt="2025-08-04T21:58:16.463" v="15" actId="20577"/>
        <pc:sldMkLst>
          <pc:docMk/>
          <pc:sldMk cId="306995764" sldId="5420"/>
        </pc:sldMkLst>
        <pc:spChg chg="mod">
          <ac:chgData name="Arnold, Wyatt@DWR" userId="175c17ca-9583-4c97-8d6c-0bb59fdfbd99" providerId="ADAL" clId="{E8383D68-244D-49B0-BEC4-49751E865E6F}" dt="2025-08-04T21:58:04.490" v="12" actId="1076"/>
          <ac:spMkLst>
            <pc:docMk/>
            <pc:sldMk cId="306995764" sldId="5420"/>
            <ac:spMk id="4" creationId="{11A9152A-4209-92F5-3695-6E6614A80B64}"/>
          </ac:spMkLst>
        </pc:spChg>
        <pc:spChg chg="mod">
          <ac:chgData name="Arnold, Wyatt@DWR" userId="175c17ca-9583-4c97-8d6c-0bb59fdfbd99" providerId="ADAL" clId="{E8383D68-244D-49B0-BEC4-49751E865E6F}" dt="2025-08-04T21:58:16.463" v="15" actId="20577"/>
          <ac:spMkLst>
            <pc:docMk/>
            <pc:sldMk cId="306995764" sldId="5420"/>
            <ac:spMk id="5" creationId="{AA1D65AE-32D6-D477-2325-A2D34D72D896}"/>
          </ac:spMkLst>
        </pc:spChg>
      </pc:sldChg>
      <pc:sldChg chg="del">
        <pc:chgData name="Arnold, Wyatt@DWR" userId="175c17ca-9583-4c97-8d6c-0bb59fdfbd99" providerId="ADAL" clId="{E8383D68-244D-49B0-BEC4-49751E865E6F}" dt="2025-08-04T21:55:49.428" v="0" actId="47"/>
        <pc:sldMkLst>
          <pc:docMk/>
          <pc:sldMk cId="1275783183" sldId="5472"/>
        </pc:sldMkLst>
      </pc:sldChg>
      <pc:sldChg chg="del">
        <pc:chgData name="Arnold, Wyatt@DWR" userId="175c17ca-9583-4c97-8d6c-0bb59fdfbd99" providerId="ADAL" clId="{E8383D68-244D-49B0-BEC4-49751E865E6F}" dt="2025-08-04T21:55:49.428" v="0" actId="47"/>
        <pc:sldMkLst>
          <pc:docMk/>
          <pc:sldMk cId="180807007" sldId="5479"/>
        </pc:sldMkLst>
      </pc:sldChg>
      <pc:sldChg chg="del">
        <pc:chgData name="Arnold, Wyatt@DWR" userId="175c17ca-9583-4c97-8d6c-0bb59fdfbd99" providerId="ADAL" clId="{E8383D68-244D-49B0-BEC4-49751E865E6F}" dt="2025-08-04T21:55:49.428" v="0" actId="47"/>
        <pc:sldMkLst>
          <pc:docMk/>
          <pc:sldMk cId="36518816" sldId="5484"/>
        </pc:sldMkLst>
      </pc:sldChg>
      <pc:sldChg chg="del">
        <pc:chgData name="Arnold, Wyatt@DWR" userId="175c17ca-9583-4c97-8d6c-0bb59fdfbd99" providerId="ADAL" clId="{E8383D68-244D-49B0-BEC4-49751E865E6F}" dt="2025-08-04T21:55:49.428" v="0" actId="47"/>
        <pc:sldMkLst>
          <pc:docMk/>
          <pc:sldMk cId="3003491075" sldId="5488"/>
        </pc:sldMkLst>
      </pc:sldChg>
      <pc:sldChg chg="del">
        <pc:chgData name="Arnold, Wyatt@DWR" userId="175c17ca-9583-4c97-8d6c-0bb59fdfbd99" providerId="ADAL" clId="{E8383D68-244D-49B0-BEC4-49751E865E6F}" dt="2025-08-04T21:55:49.428" v="0" actId="47"/>
        <pc:sldMkLst>
          <pc:docMk/>
          <pc:sldMk cId="1351292577" sldId="5489"/>
        </pc:sldMkLst>
      </pc:sldChg>
    </pc:docChg>
  </pc:docChgLst>
  <pc:docChgLst>
    <pc:chgData name="Singh, Karandev@DWR" userId="e12592bd-b0d6-4335-aea5-bdf37a9e87c0" providerId="ADAL" clId="{890A5897-3B79-4BA3-A282-5FE3400FB89B}"/>
    <pc:docChg chg="undo custSel addSld delSld modSld sldOrd addSection modSection">
      <pc:chgData name="Singh, Karandev@DWR" userId="e12592bd-b0d6-4335-aea5-bdf37a9e87c0" providerId="ADAL" clId="{890A5897-3B79-4BA3-A282-5FE3400FB89B}" dt="2025-07-11T21:49:26.899" v="1236" actId="729"/>
      <pc:docMkLst>
        <pc:docMk/>
      </pc:docMkLst>
      <pc:sldChg chg="modSp add mod">
        <pc:chgData name="Singh, Karandev@DWR" userId="e12592bd-b0d6-4335-aea5-bdf37a9e87c0" providerId="ADAL" clId="{890A5897-3B79-4BA3-A282-5FE3400FB89B}" dt="2025-07-10T22:53:18.329" v="3" actId="27636"/>
        <pc:sldMkLst>
          <pc:docMk/>
          <pc:sldMk cId="505187194" sldId="257"/>
        </pc:sldMkLst>
        <pc:spChg chg="mod">
          <ac:chgData name="Singh, Karandev@DWR" userId="e12592bd-b0d6-4335-aea5-bdf37a9e87c0" providerId="ADAL" clId="{890A5897-3B79-4BA3-A282-5FE3400FB89B}" dt="2025-07-10T22:53:18.329" v="3" actId="27636"/>
          <ac:spMkLst>
            <pc:docMk/>
            <pc:sldMk cId="505187194" sldId="257"/>
            <ac:spMk id="3" creationId="{EC52DCD2-AC7F-FD52-F208-684DBED73695}"/>
          </ac:spMkLst>
        </pc:spChg>
      </pc:sldChg>
      <pc:sldChg chg="add">
        <pc:chgData name="Singh, Karandev@DWR" userId="e12592bd-b0d6-4335-aea5-bdf37a9e87c0" providerId="ADAL" clId="{890A5897-3B79-4BA3-A282-5FE3400FB89B}" dt="2025-07-10T22:53:18.283" v="2"/>
        <pc:sldMkLst>
          <pc:docMk/>
          <pc:sldMk cId="229965926" sldId="258"/>
        </pc:sldMkLst>
      </pc:sldChg>
      <pc:sldChg chg="modSp add mod">
        <pc:chgData name="Singh, Karandev@DWR" userId="e12592bd-b0d6-4335-aea5-bdf37a9e87c0" providerId="ADAL" clId="{890A5897-3B79-4BA3-A282-5FE3400FB89B}" dt="2025-07-11T21:36:47.862" v="1234" actId="27636"/>
        <pc:sldMkLst>
          <pc:docMk/>
          <pc:sldMk cId="3697718634" sldId="265"/>
        </pc:sldMkLst>
      </pc:sldChg>
      <pc:sldChg chg="add">
        <pc:chgData name="Singh, Karandev@DWR" userId="e12592bd-b0d6-4335-aea5-bdf37a9e87c0" providerId="ADAL" clId="{890A5897-3B79-4BA3-A282-5FE3400FB89B}" dt="2025-07-11T21:36:47.755" v="1233"/>
        <pc:sldMkLst>
          <pc:docMk/>
          <pc:sldMk cId="503019499" sldId="307"/>
        </pc:sldMkLst>
      </pc:sldChg>
      <pc:sldChg chg="addSp delSp modSp add mod">
        <pc:chgData name="Singh, Karandev@DWR" userId="e12592bd-b0d6-4335-aea5-bdf37a9e87c0" providerId="ADAL" clId="{890A5897-3B79-4BA3-A282-5FE3400FB89B}" dt="2025-07-11T17:16:11.181" v="1046" actId="1076"/>
        <pc:sldMkLst>
          <pc:docMk/>
          <pc:sldMk cId="1598690063" sldId="5349"/>
        </pc:sldMkLst>
      </pc:sldChg>
      <pc:sldChg chg="addSp delSp modSp add mod modClrScheme chgLayout">
        <pc:chgData name="Singh, Karandev@DWR" userId="e12592bd-b0d6-4335-aea5-bdf37a9e87c0" providerId="ADAL" clId="{890A5897-3B79-4BA3-A282-5FE3400FB89B}" dt="2025-07-11T17:22:05.625" v="1081" actId="1076"/>
        <pc:sldMkLst>
          <pc:docMk/>
          <pc:sldMk cId="2538350093" sldId="5350"/>
        </pc:sldMkLst>
      </pc:sldChg>
      <pc:sldChg chg="add mod modShow">
        <pc:chgData name="Singh, Karandev@DWR" userId="e12592bd-b0d6-4335-aea5-bdf37a9e87c0" providerId="ADAL" clId="{890A5897-3B79-4BA3-A282-5FE3400FB89B}" dt="2025-07-11T21:49:26.899" v="1236" actId="729"/>
        <pc:sldMkLst>
          <pc:docMk/>
          <pc:sldMk cId="3325727407" sldId="5353"/>
        </pc:sldMkLst>
      </pc:sldChg>
      <pc:sldChg chg="addSp delSp modSp add mod">
        <pc:chgData name="Singh, Karandev@DWR" userId="e12592bd-b0d6-4335-aea5-bdf37a9e87c0" providerId="ADAL" clId="{890A5897-3B79-4BA3-A282-5FE3400FB89B}" dt="2025-07-11T17:20:15.131" v="1051" actId="404"/>
        <pc:sldMkLst>
          <pc:docMk/>
          <pc:sldMk cId="2211470128" sldId="5357"/>
        </pc:sldMkLst>
      </pc:sldChg>
      <pc:sldChg chg="add mod modShow">
        <pc:chgData name="Singh, Karandev@DWR" userId="e12592bd-b0d6-4335-aea5-bdf37a9e87c0" providerId="ADAL" clId="{890A5897-3B79-4BA3-A282-5FE3400FB89B}" dt="2025-07-11T21:26:54.206" v="1223" actId="729"/>
        <pc:sldMkLst>
          <pc:docMk/>
          <pc:sldMk cId="769455176" sldId="5362"/>
        </pc:sldMkLst>
      </pc:sldChg>
      <pc:sldChg chg="addSp delSp modSp add mod">
        <pc:chgData name="Singh, Karandev@DWR" userId="e12592bd-b0d6-4335-aea5-bdf37a9e87c0" providerId="ADAL" clId="{890A5897-3B79-4BA3-A282-5FE3400FB89B}" dt="2025-07-11T16:22:21.554" v="119" actId="478"/>
        <pc:sldMkLst>
          <pc:docMk/>
          <pc:sldMk cId="2586912975" sldId="5363"/>
        </pc:sldMkLst>
        <pc:spChg chg="mod">
          <ac:chgData name="Singh, Karandev@DWR" userId="e12592bd-b0d6-4335-aea5-bdf37a9e87c0" providerId="ADAL" clId="{890A5897-3B79-4BA3-A282-5FE3400FB89B}" dt="2025-07-11T16:22:18.311" v="118" actId="404"/>
          <ac:spMkLst>
            <pc:docMk/>
            <pc:sldMk cId="2586912975" sldId="5363"/>
            <ac:spMk id="4" creationId="{6C80AD94-2268-5C2C-8A15-F3B909B63B95}"/>
          </ac:spMkLst>
        </pc:spChg>
      </pc:sldChg>
      <pc:sldChg chg="add">
        <pc:chgData name="Singh, Karandev@DWR" userId="e12592bd-b0d6-4335-aea5-bdf37a9e87c0" providerId="ADAL" clId="{890A5897-3B79-4BA3-A282-5FE3400FB89B}" dt="2025-07-10T22:53:18.283" v="2"/>
        <pc:sldMkLst>
          <pc:docMk/>
          <pc:sldMk cId="3326953177" sldId="5380"/>
        </pc:sldMkLst>
      </pc:sldChg>
      <pc:sldChg chg="add">
        <pc:chgData name="Singh, Karandev@DWR" userId="e12592bd-b0d6-4335-aea5-bdf37a9e87c0" providerId="ADAL" clId="{890A5897-3B79-4BA3-A282-5FE3400FB89B}" dt="2025-07-10T22:53:18.283" v="2"/>
        <pc:sldMkLst>
          <pc:docMk/>
          <pc:sldMk cId="1549346111" sldId="5382"/>
        </pc:sldMkLst>
      </pc:sldChg>
      <pc:sldChg chg="addSp delSp modSp add mod">
        <pc:chgData name="Singh, Karandev@DWR" userId="e12592bd-b0d6-4335-aea5-bdf37a9e87c0" providerId="ADAL" clId="{890A5897-3B79-4BA3-A282-5FE3400FB89B}" dt="2025-07-11T16:41:35.022" v="668" actId="1076"/>
        <pc:sldMkLst>
          <pc:docMk/>
          <pc:sldMk cId="432480572" sldId="5383"/>
        </pc:sldMkLst>
      </pc:sldChg>
      <pc:sldChg chg="addSp modSp add mod">
        <pc:chgData name="Singh, Karandev@DWR" userId="e12592bd-b0d6-4335-aea5-bdf37a9e87c0" providerId="ADAL" clId="{890A5897-3B79-4BA3-A282-5FE3400FB89B}" dt="2025-07-11T21:21:29.209" v="1221" actId="1076"/>
        <pc:sldMkLst>
          <pc:docMk/>
          <pc:sldMk cId="2267594362" sldId="5384"/>
        </pc:sldMkLst>
      </pc:sldChg>
      <pc:sldChg chg="add mod modShow">
        <pc:chgData name="Singh, Karandev@DWR" userId="e12592bd-b0d6-4335-aea5-bdf37a9e87c0" providerId="ADAL" clId="{890A5897-3B79-4BA3-A282-5FE3400FB89B}" dt="2025-07-11T21:49:26.899" v="1236" actId="729"/>
        <pc:sldMkLst>
          <pc:docMk/>
          <pc:sldMk cId="2126612953" sldId="5385"/>
        </pc:sldMkLst>
      </pc:sldChg>
      <pc:sldChg chg="add mod modShow">
        <pc:chgData name="Singh, Karandev@DWR" userId="e12592bd-b0d6-4335-aea5-bdf37a9e87c0" providerId="ADAL" clId="{890A5897-3B79-4BA3-A282-5FE3400FB89B}" dt="2025-07-11T21:26:54.206" v="1223" actId="729"/>
        <pc:sldMkLst>
          <pc:docMk/>
          <pc:sldMk cId="3256803709" sldId="5386"/>
        </pc:sldMkLst>
      </pc:sldChg>
      <pc:sldChg chg="add">
        <pc:chgData name="Singh, Karandev@DWR" userId="e12592bd-b0d6-4335-aea5-bdf37a9e87c0" providerId="ADAL" clId="{890A5897-3B79-4BA3-A282-5FE3400FB89B}" dt="2025-07-10T22:53:18.283" v="2"/>
        <pc:sldMkLst>
          <pc:docMk/>
          <pc:sldMk cId="3569321418" sldId="5476"/>
        </pc:sldMkLst>
      </pc:sldChg>
      <pc:sldChg chg="add">
        <pc:chgData name="Singh, Karandev@DWR" userId="e12592bd-b0d6-4335-aea5-bdf37a9e87c0" providerId="ADAL" clId="{890A5897-3B79-4BA3-A282-5FE3400FB89B}" dt="2025-07-10T22:53:18.283" v="2"/>
        <pc:sldMkLst>
          <pc:docMk/>
          <pc:sldMk cId="3840568707" sldId="5477"/>
        </pc:sldMkLst>
      </pc:sldChg>
      <pc:sldChg chg="add del">
        <pc:chgData name="Singh, Karandev@DWR" userId="e12592bd-b0d6-4335-aea5-bdf37a9e87c0" providerId="ADAL" clId="{890A5897-3B79-4BA3-A282-5FE3400FB89B}" dt="2025-07-11T16:30:46.081" v="406" actId="47"/>
        <pc:sldMkLst>
          <pc:docMk/>
          <pc:sldMk cId="647991256" sldId="5478"/>
        </pc:sldMkLst>
      </pc:sldChg>
      <pc:sldChg chg="add ord">
        <pc:chgData name="Singh, Karandev@DWR" userId="e12592bd-b0d6-4335-aea5-bdf37a9e87c0" providerId="ADAL" clId="{890A5897-3B79-4BA3-A282-5FE3400FB89B}" dt="2025-07-11T17:17:14.363" v="1049"/>
        <pc:sldMkLst>
          <pc:docMk/>
          <pc:sldMk cId="180807007" sldId="5479"/>
        </pc:sldMkLst>
      </pc:sldChg>
      <pc:sldChg chg="modSp add mod modShow">
        <pc:chgData name="Singh, Karandev@DWR" userId="e12592bd-b0d6-4335-aea5-bdf37a9e87c0" providerId="ADAL" clId="{890A5897-3B79-4BA3-A282-5FE3400FB89B}" dt="2025-07-11T21:26:54.206" v="1223" actId="729"/>
        <pc:sldMkLst>
          <pc:docMk/>
          <pc:sldMk cId="2517603457" sldId="5480"/>
        </pc:sldMkLst>
      </pc:sldChg>
      <pc:sldChg chg="addSp delSp modSp add mod">
        <pc:chgData name="Singh, Karandev@DWR" userId="e12592bd-b0d6-4335-aea5-bdf37a9e87c0" providerId="ADAL" clId="{890A5897-3B79-4BA3-A282-5FE3400FB89B}" dt="2025-07-11T21:29:24.262" v="1227" actId="1076"/>
        <pc:sldMkLst>
          <pc:docMk/>
          <pc:sldMk cId="970578548" sldId="5481"/>
        </pc:sldMkLst>
      </pc:sldChg>
      <pc:sldChg chg="modSp new mod">
        <pc:chgData name="Singh, Karandev@DWR" userId="e12592bd-b0d6-4335-aea5-bdf37a9e87c0" providerId="ADAL" clId="{890A5897-3B79-4BA3-A282-5FE3400FB89B}" dt="2025-07-11T16:38:39.626" v="613"/>
        <pc:sldMkLst>
          <pc:docMk/>
          <pc:sldMk cId="2238953333" sldId="5482"/>
        </pc:sldMkLst>
      </pc:sldChg>
      <pc:sldChg chg="addSp delSp modSp new del mod modClrScheme chgLayout">
        <pc:chgData name="Singh, Karandev@DWR" userId="e12592bd-b0d6-4335-aea5-bdf37a9e87c0" providerId="ADAL" clId="{890A5897-3B79-4BA3-A282-5FE3400FB89B}" dt="2025-07-11T21:22:46.308" v="1222" actId="47"/>
        <pc:sldMkLst>
          <pc:docMk/>
          <pc:sldMk cId="3162198028" sldId="5483"/>
        </pc:sldMkLst>
      </pc:sldChg>
      <pc:sldChg chg="addSp delSp modSp new mod modClrScheme modShow chgLayout">
        <pc:chgData name="Singh, Karandev@DWR" userId="e12592bd-b0d6-4335-aea5-bdf37a9e87c0" providerId="ADAL" clId="{890A5897-3B79-4BA3-A282-5FE3400FB89B}" dt="2025-07-11T21:37:10.186" v="1235" actId="729"/>
        <pc:sldMkLst>
          <pc:docMk/>
          <pc:sldMk cId="4154783268" sldId="5483"/>
        </pc:sldMkLst>
      </pc:sldChg>
    </pc:docChg>
  </pc:docChgLst>
  <pc:docChgLst>
    <pc:chgData name="Arrate, David@DWR" userId="913ebaa4-052d-43a8-90f0-14aa847c2f24" providerId="ADAL" clId="{9588DDFB-6584-4A57-91DA-8527EF405442}"/>
    <pc:docChg chg="undo custSel addSld delSld modSld delSection modSection">
      <pc:chgData name="Arrate, David@DWR" userId="913ebaa4-052d-43a8-90f0-14aa847c2f24" providerId="ADAL" clId="{9588DDFB-6584-4A57-91DA-8527EF405442}" dt="2025-07-16T22:43:45.218" v="49" actId="47"/>
      <pc:docMkLst>
        <pc:docMk/>
      </pc:docMkLst>
      <pc:sldChg chg="del">
        <pc:chgData name="Arrate, David@DWR" userId="913ebaa4-052d-43a8-90f0-14aa847c2f24" providerId="ADAL" clId="{9588DDFB-6584-4A57-91DA-8527EF405442}" dt="2025-07-16T22:34:57.029" v="18" actId="47"/>
        <pc:sldMkLst>
          <pc:docMk/>
          <pc:sldMk cId="3697718634" sldId="265"/>
        </pc:sldMkLst>
      </pc:sldChg>
      <pc:sldChg chg="del">
        <pc:chgData name="Arrate, David@DWR" userId="913ebaa4-052d-43a8-90f0-14aa847c2f24" providerId="ADAL" clId="{9588DDFB-6584-4A57-91DA-8527EF405442}" dt="2025-07-16T22:34:57.029" v="18" actId="47"/>
        <pc:sldMkLst>
          <pc:docMk/>
          <pc:sldMk cId="503019499" sldId="307"/>
        </pc:sldMkLst>
      </pc:sldChg>
      <pc:sldChg chg="delSp del mod delAnim">
        <pc:chgData name="Arrate, David@DWR" userId="913ebaa4-052d-43a8-90f0-14aa847c2f24" providerId="ADAL" clId="{9588DDFB-6584-4A57-91DA-8527EF405442}" dt="2025-07-16T22:43:45.218" v="49" actId="47"/>
        <pc:sldMkLst>
          <pc:docMk/>
          <pc:sldMk cId="1635937685" sldId="2056"/>
        </pc:sldMkLst>
      </pc:sldChg>
      <pc:sldChg chg="add del">
        <pc:chgData name="Arrate, David@DWR" userId="913ebaa4-052d-43a8-90f0-14aa847c2f24" providerId="ADAL" clId="{9588DDFB-6584-4A57-91DA-8527EF405442}" dt="2025-07-16T22:43:22.596" v="47" actId="47"/>
        <pc:sldMkLst>
          <pc:docMk/>
          <pc:sldMk cId="2188623293" sldId="5292"/>
        </pc:sldMkLst>
      </pc:sldChg>
      <pc:sldChg chg="del mod modShow">
        <pc:chgData name="Arrate, David@DWR" userId="913ebaa4-052d-43a8-90f0-14aa847c2f24" providerId="ADAL" clId="{9588DDFB-6584-4A57-91DA-8527EF405442}" dt="2025-07-16T22:43:20.880" v="45" actId="47"/>
        <pc:sldMkLst>
          <pc:docMk/>
          <pc:sldMk cId="1489400514" sldId="5332"/>
        </pc:sldMkLst>
      </pc:sldChg>
      <pc:sldChg chg="del">
        <pc:chgData name="Arrate, David@DWR" userId="913ebaa4-052d-43a8-90f0-14aa847c2f24" providerId="ADAL" clId="{9588DDFB-6584-4A57-91DA-8527EF405442}" dt="2025-07-16T22:34:57.029" v="18" actId="47"/>
        <pc:sldMkLst>
          <pc:docMk/>
          <pc:sldMk cId="1598690063" sldId="5349"/>
        </pc:sldMkLst>
      </pc:sldChg>
      <pc:sldChg chg="del">
        <pc:chgData name="Arrate, David@DWR" userId="913ebaa4-052d-43a8-90f0-14aa847c2f24" providerId="ADAL" clId="{9588DDFB-6584-4A57-91DA-8527EF405442}" dt="2025-07-16T22:34:57.029" v="18" actId="47"/>
        <pc:sldMkLst>
          <pc:docMk/>
          <pc:sldMk cId="2538350093" sldId="5350"/>
        </pc:sldMkLst>
      </pc:sldChg>
      <pc:sldChg chg="del">
        <pc:chgData name="Arrate, David@DWR" userId="913ebaa4-052d-43a8-90f0-14aa847c2f24" providerId="ADAL" clId="{9588DDFB-6584-4A57-91DA-8527EF405442}" dt="2025-07-16T22:34:57.029" v="18" actId="47"/>
        <pc:sldMkLst>
          <pc:docMk/>
          <pc:sldMk cId="3325727407" sldId="5353"/>
        </pc:sldMkLst>
      </pc:sldChg>
      <pc:sldChg chg="del">
        <pc:chgData name="Arrate, David@DWR" userId="913ebaa4-052d-43a8-90f0-14aa847c2f24" providerId="ADAL" clId="{9588DDFB-6584-4A57-91DA-8527EF405442}" dt="2025-07-16T22:34:57.029" v="18" actId="47"/>
        <pc:sldMkLst>
          <pc:docMk/>
          <pc:sldMk cId="2211470128" sldId="5357"/>
        </pc:sldMkLst>
      </pc:sldChg>
      <pc:sldChg chg="del mod modShow">
        <pc:chgData name="Arrate, David@DWR" userId="913ebaa4-052d-43a8-90f0-14aa847c2f24" providerId="ADAL" clId="{9588DDFB-6584-4A57-91DA-8527EF405442}" dt="2025-07-16T22:40:32.693" v="41" actId="47"/>
        <pc:sldMkLst>
          <pc:docMk/>
          <pc:sldMk cId="2850390033" sldId="5359"/>
        </pc:sldMkLst>
      </pc:sldChg>
      <pc:sldChg chg="addSp modSp mod modAnim">
        <pc:chgData name="Arrate, David@DWR" userId="913ebaa4-052d-43a8-90f0-14aa847c2f24" providerId="ADAL" clId="{9588DDFB-6584-4A57-91DA-8527EF405442}" dt="2025-07-16T22:39:45.018" v="39"/>
        <pc:sldMkLst>
          <pc:docMk/>
          <pc:sldMk cId="3174154504" sldId="5360"/>
        </pc:sldMkLst>
      </pc:sldChg>
      <pc:sldChg chg="del">
        <pc:chgData name="Arrate, David@DWR" userId="913ebaa4-052d-43a8-90f0-14aa847c2f24" providerId="ADAL" clId="{9588DDFB-6584-4A57-91DA-8527EF405442}" dt="2025-07-16T22:34:57.029" v="18" actId="47"/>
        <pc:sldMkLst>
          <pc:docMk/>
          <pc:sldMk cId="769455176" sldId="5362"/>
        </pc:sldMkLst>
      </pc:sldChg>
      <pc:sldChg chg="del">
        <pc:chgData name="Arrate, David@DWR" userId="913ebaa4-052d-43a8-90f0-14aa847c2f24" providerId="ADAL" clId="{9588DDFB-6584-4A57-91DA-8527EF405442}" dt="2025-07-16T22:34:57.029" v="18" actId="47"/>
        <pc:sldMkLst>
          <pc:docMk/>
          <pc:sldMk cId="924445329" sldId="5381"/>
        </pc:sldMkLst>
      </pc:sldChg>
      <pc:sldChg chg="del">
        <pc:chgData name="Arrate, David@DWR" userId="913ebaa4-052d-43a8-90f0-14aa847c2f24" providerId="ADAL" clId="{9588DDFB-6584-4A57-91DA-8527EF405442}" dt="2025-07-16T22:34:57.029" v="18" actId="47"/>
        <pc:sldMkLst>
          <pc:docMk/>
          <pc:sldMk cId="432480572" sldId="5383"/>
        </pc:sldMkLst>
      </pc:sldChg>
      <pc:sldChg chg="del">
        <pc:chgData name="Arrate, David@DWR" userId="913ebaa4-052d-43a8-90f0-14aa847c2f24" providerId="ADAL" clId="{9588DDFB-6584-4A57-91DA-8527EF405442}" dt="2025-07-16T22:34:57.029" v="18" actId="47"/>
        <pc:sldMkLst>
          <pc:docMk/>
          <pc:sldMk cId="2267594362" sldId="5384"/>
        </pc:sldMkLst>
      </pc:sldChg>
      <pc:sldChg chg="del">
        <pc:chgData name="Arrate, David@DWR" userId="913ebaa4-052d-43a8-90f0-14aa847c2f24" providerId="ADAL" clId="{9588DDFB-6584-4A57-91DA-8527EF405442}" dt="2025-07-16T22:34:57.029" v="18" actId="47"/>
        <pc:sldMkLst>
          <pc:docMk/>
          <pc:sldMk cId="2126612953" sldId="5385"/>
        </pc:sldMkLst>
      </pc:sldChg>
      <pc:sldChg chg="del">
        <pc:chgData name="Arrate, David@DWR" userId="913ebaa4-052d-43a8-90f0-14aa847c2f24" providerId="ADAL" clId="{9588DDFB-6584-4A57-91DA-8527EF405442}" dt="2025-07-16T22:34:57.029" v="18" actId="47"/>
        <pc:sldMkLst>
          <pc:docMk/>
          <pc:sldMk cId="3256803709" sldId="5386"/>
        </pc:sldMkLst>
      </pc:sldChg>
      <pc:sldChg chg="del">
        <pc:chgData name="Arrate, David@DWR" userId="913ebaa4-052d-43a8-90f0-14aa847c2f24" providerId="ADAL" clId="{9588DDFB-6584-4A57-91DA-8527EF405442}" dt="2025-07-16T22:34:57.029" v="18" actId="47"/>
        <pc:sldMkLst>
          <pc:docMk/>
          <pc:sldMk cId="599364107" sldId="5409"/>
        </pc:sldMkLst>
      </pc:sldChg>
      <pc:sldChg chg="del">
        <pc:chgData name="Arrate, David@DWR" userId="913ebaa4-052d-43a8-90f0-14aa847c2f24" providerId="ADAL" clId="{9588DDFB-6584-4A57-91DA-8527EF405442}" dt="2025-07-16T22:34:57.029" v="18" actId="47"/>
        <pc:sldMkLst>
          <pc:docMk/>
          <pc:sldMk cId="3061154719" sldId="5415"/>
        </pc:sldMkLst>
      </pc:sldChg>
      <pc:sldChg chg="del">
        <pc:chgData name="Arrate, David@DWR" userId="913ebaa4-052d-43a8-90f0-14aa847c2f24" providerId="ADAL" clId="{9588DDFB-6584-4A57-91DA-8527EF405442}" dt="2025-07-16T22:34:57.029" v="18" actId="47"/>
        <pc:sldMkLst>
          <pc:docMk/>
          <pc:sldMk cId="1234072749" sldId="5416"/>
        </pc:sldMkLst>
      </pc:sldChg>
      <pc:sldChg chg="del">
        <pc:chgData name="Arrate, David@DWR" userId="913ebaa4-052d-43a8-90f0-14aa847c2f24" providerId="ADAL" clId="{9588DDFB-6584-4A57-91DA-8527EF405442}" dt="2025-07-16T22:34:57.029" v="18" actId="47"/>
        <pc:sldMkLst>
          <pc:docMk/>
          <pc:sldMk cId="1528492180" sldId="5417"/>
        </pc:sldMkLst>
      </pc:sldChg>
      <pc:sldChg chg="del">
        <pc:chgData name="Arrate, David@DWR" userId="913ebaa4-052d-43a8-90f0-14aa847c2f24" providerId="ADAL" clId="{9588DDFB-6584-4A57-91DA-8527EF405442}" dt="2025-07-16T22:34:57.029" v="18" actId="47"/>
        <pc:sldMkLst>
          <pc:docMk/>
          <pc:sldMk cId="2958117805" sldId="5418"/>
        </pc:sldMkLst>
      </pc:sldChg>
      <pc:sldChg chg="del">
        <pc:chgData name="Arrate, David@DWR" userId="913ebaa4-052d-43a8-90f0-14aa847c2f24" providerId="ADAL" clId="{9588DDFB-6584-4A57-91DA-8527EF405442}" dt="2025-07-16T22:34:57.029" v="18" actId="47"/>
        <pc:sldMkLst>
          <pc:docMk/>
          <pc:sldMk cId="2454828570" sldId="5419"/>
        </pc:sldMkLst>
      </pc:sldChg>
      <pc:sldChg chg="del">
        <pc:chgData name="Arrate, David@DWR" userId="913ebaa4-052d-43a8-90f0-14aa847c2f24" providerId="ADAL" clId="{9588DDFB-6584-4A57-91DA-8527EF405442}" dt="2025-07-16T22:34:57.029" v="18" actId="47"/>
        <pc:sldMkLst>
          <pc:docMk/>
          <pc:sldMk cId="2623780570" sldId="5422"/>
        </pc:sldMkLst>
      </pc:sldChg>
      <pc:sldChg chg="modSp mod">
        <pc:chgData name="Arrate, David@DWR" userId="913ebaa4-052d-43a8-90f0-14aa847c2f24" providerId="ADAL" clId="{9588DDFB-6584-4A57-91DA-8527EF405442}" dt="2025-07-16T18:44:11.957" v="10" actId="20577"/>
        <pc:sldMkLst>
          <pc:docMk/>
          <pc:sldMk cId="405425266" sldId="5469"/>
        </pc:sldMkLst>
        <pc:graphicFrameChg chg="modGraphic">
          <ac:chgData name="Arrate, David@DWR" userId="913ebaa4-052d-43a8-90f0-14aa847c2f24" providerId="ADAL" clId="{9588DDFB-6584-4A57-91DA-8527EF405442}" dt="2025-07-16T18:44:11.957" v="10" actId="20577"/>
          <ac:graphicFrameMkLst>
            <pc:docMk/>
            <pc:sldMk cId="405425266" sldId="5469"/>
            <ac:graphicFrameMk id="3" creationId="{438418F5-5972-ADA8-58FD-1F4B14C00DAE}"/>
          </ac:graphicFrameMkLst>
        </pc:graphicFrameChg>
      </pc:sldChg>
      <pc:sldChg chg="del">
        <pc:chgData name="Arrate, David@DWR" userId="913ebaa4-052d-43a8-90f0-14aa847c2f24" providerId="ADAL" clId="{9588DDFB-6584-4A57-91DA-8527EF405442}" dt="2025-07-16T22:40:51.783" v="42" actId="47"/>
        <pc:sldMkLst>
          <pc:docMk/>
          <pc:sldMk cId="303836050" sldId="5470"/>
        </pc:sldMkLst>
      </pc:sldChg>
      <pc:sldChg chg="del">
        <pc:chgData name="Arrate, David@DWR" userId="913ebaa4-052d-43a8-90f0-14aa847c2f24" providerId="ADAL" clId="{9588DDFB-6584-4A57-91DA-8527EF405442}" dt="2025-07-16T18:39:53.845" v="2" actId="47"/>
        <pc:sldMkLst>
          <pc:docMk/>
          <pc:sldMk cId="1293410496" sldId="5473"/>
        </pc:sldMkLst>
      </pc:sldChg>
      <pc:sldChg chg="del">
        <pc:chgData name="Arrate, David@DWR" userId="913ebaa4-052d-43a8-90f0-14aa847c2f24" providerId="ADAL" clId="{9588DDFB-6584-4A57-91DA-8527EF405442}" dt="2025-07-16T18:39:53.845" v="2" actId="47"/>
        <pc:sldMkLst>
          <pc:docMk/>
          <pc:sldMk cId="4234456860" sldId="5474"/>
        </pc:sldMkLst>
      </pc:sldChg>
      <pc:sldChg chg="del">
        <pc:chgData name="Arrate, David@DWR" userId="913ebaa4-052d-43a8-90f0-14aa847c2f24" providerId="ADAL" clId="{9588DDFB-6584-4A57-91DA-8527EF405442}" dt="2025-07-16T22:34:57.029" v="18" actId="47"/>
        <pc:sldMkLst>
          <pc:docMk/>
          <pc:sldMk cId="3873611720" sldId="5475"/>
        </pc:sldMkLst>
      </pc:sldChg>
      <pc:sldChg chg="del">
        <pc:chgData name="Arrate, David@DWR" userId="913ebaa4-052d-43a8-90f0-14aa847c2f24" providerId="ADAL" clId="{9588DDFB-6584-4A57-91DA-8527EF405442}" dt="2025-07-16T22:34:57.029" v="18" actId="47"/>
        <pc:sldMkLst>
          <pc:docMk/>
          <pc:sldMk cId="2517603457" sldId="5480"/>
        </pc:sldMkLst>
      </pc:sldChg>
      <pc:sldChg chg="del">
        <pc:chgData name="Arrate, David@DWR" userId="913ebaa4-052d-43a8-90f0-14aa847c2f24" providerId="ADAL" clId="{9588DDFB-6584-4A57-91DA-8527EF405442}" dt="2025-07-16T22:34:57.029" v="18" actId="47"/>
        <pc:sldMkLst>
          <pc:docMk/>
          <pc:sldMk cId="4154783268" sldId="5483"/>
        </pc:sldMkLst>
      </pc:sldChg>
      <pc:sldChg chg="del">
        <pc:chgData name="Arrate, David@DWR" userId="913ebaa4-052d-43a8-90f0-14aa847c2f24" providerId="ADAL" clId="{9588DDFB-6584-4A57-91DA-8527EF405442}" dt="2025-07-16T22:34:57.029" v="18" actId="47"/>
        <pc:sldMkLst>
          <pc:docMk/>
          <pc:sldMk cId="2049804518" sldId="5485"/>
        </pc:sldMkLst>
      </pc:sldChg>
      <pc:sldChg chg="add">
        <pc:chgData name="Arrate, David@DWR" userId="913ebaa4-052d-43a8-90f0-14aa847c2f24" providerId="ADAL" clId="{9588DDFB-6584-4A57-91DA-8527EF405442}" dt="2025-07-16T22:43:43.626" v="48"/>
        <pc:sldMkLst>
          <pc:docMk/>
          <pc:sldMk cId="3351102820" sldId="5487"/>
        </pc:sldMkLst>
      </pc:sldChg>
    </pc:docChg>
  </pc:docChgLst>
  <pc:docChgLst>
    <pc:chgData name="Arrate, David@DWR" userId="S::david.arrate@water.ca.gov::913ebaa4-052d-43a8-90f0-14aa847c2f24" providerId="AD" clId="Web-{BD655A22-66CC-49E0-B563-DE022732F2A7}"/>
    <pc:docChg chg="modSld">
      <pc:chgData name="Arrate, David@DWR" userId="S::david.arrate@water.ca.gov::913ebaa4-052d-43a8-90f0-14aa847c2f24" providerId="AD" clId="Web-{BD655A22-66CC-49E0-B563-DE022732F2A7}" dt="2025-07-23T20:52:08.751" v="6" actId="20577"/>
      <pc:docMkLst>
        <pc:docMk/>
      </pc:docMkLst>
      <pc:sldChg chg="modSp">
        <pc:chgData name="Arrate, David@DWR" userId="S::david.arrate@water.ca.gov::913ebaa4-052d-43a8-90f0-14aa847c2f24" providerId="AD" clId="Web-{BD655A22-66CC-49E0-B563-DE022732F2A7}" dt="2025-07-23T20:52:08.751" v="6" actId="20577"/>
        <pc:sldMkLst>
          <pc:docMk/>
          <pc:sldMk cId="2981540380" sldId="5348"/>
        </pc:sldMkLst>
        <pc:spChg chg="mod">
          <ac:chgData name="Arrate, David@DWR" userId="S::david.arrate@water.ca.gov::913ebaa4-052d-43a8-90f0-14aa847c2f24" providerId="AD" clId="Web-{BD655A22-66CC-49E0-B563-DE022732F2A7}" dt="2025-07-23T20:52:08.751" v="6" actId="20577"/>
          <ac:spMkLst>
            <pc:docMk/>
            <pc:sldMk cId="2981540380" sldId="5348"/>
            <ac:spMk id="6" creationId="{43517B0E-B36B-EC12-5991-2E5BB4080DEB}"/>
          </ac:spMkLst>
        </pc:spChg>
      </pc:sldChg>
    </pc:docChg>
  </pc:docChgLst>
  <pc:docChgLst>
    <pc:chgData name="Arrate, David@DWR" userId="S::david.arrate@water.ca.gov::913ebaa4-052d-43a8-90f0-14aa847c2f24" providerId="AD" clId="Web-{475DD601-AAAE-4B2F-90E8-7182A563A252}"/>
    <pc:docChg chg="delSection">
      <pc:chgData name="Arrate, David@DWR" userId="S::david.arrate@water.ca.gov::913ebaa4-052d-43a8-90f0-14aa847c2f24" providerId="AD" clId="Web-{475DD601-AAAE-4B2F-90E8-7182A563A252}" dt="2025-07-09T18:30:09.438" v="0"/>
      <pc:docMkLst>
        <pc:docMk/>
      </pc:docMkLst>
    </pc:docChg>
  </pc:docChgLst>
  <pc:docChgLst>
    <pc:chgData name="Arnold, Wyatt@DWR" userId="175c17ca-9583-4c97-8d6c-0bb59fdfbd99" providerId="ADAL" clId="{C7D5749C-6E10-4ACC-9A69-C1A2B5A92F27}"/>
    <pc:docChg chg="undo custSel addSld modSld sldOrd modSection">
      <pc:chgData name="Arnold, Wyatt@DWR" userId="175c17ca-9583-4c97-8d6c-0bb59fdfbd99" providerId="ADAL" clId="{C7D5749C-6E10-4ACC-9A69-C1A2B5A92F27}" dt="2025-08-04T21:53:55.843" v="1542" actId="13822"/>
      <pc:docMkLst>
        <pc:docMk/>
      </pc:docMkLst>
      <pc:sldChg chg="addSp delSp modSp mod ord">
        <pc:chgData name="Arnold, Wyatt@DWR" userId="175c17ca-9583-4c97-8d6c-0bb59fdfbd99" providerId="ADAL" clId="{C7D5749C-6E10-4ACC-9A69-C1A2B5A92F27}" dt="2025-08-04T21:45:07.948" v="1385" actId="1037"/>
        <pc:sldMkLst>
          <pc:docMk/>
          <pc:sldMk cId="3249364041" sldId="261"/>
        </pc:sldMkLst>
        <pc:spChg chg="mod">
          <ac:chgData name="Arnold, Wyatt@DWR" userId="175c17ca-9583-4c97-8d6c-0bb59fdfbd99" providerId="ADAL" clId="{C7D5749C-6E10-4ACC-9A69-C1A2B5A92F27}" dt="2025-08-04T21:44:33.591" v="1358" actId="1035"/>
          <ac:spMkLst>
            <pc:docMk/>
            <pc:sldMk cId="3249364041" sldId="261"/>
            <ac:spMk id="2" creationId="{019FA3CA-2B35-39CE-D9C9-C4869C0CAFC8}"/>
          </ac:spMkLst>
        </pc:spChg>
        <pc:spChg chg="mod">
          <ac:chgData name="Arnold, Wyatt@DWR" userId="175c17ca-9583-4c97-8d6c-0bb59fdfbd99" providerId="ADAL" clId="{C7D5749C-6E10-4ACC-9A69-C1A2B5A92F27}" dt="2025-08-04T21:17:30.649" v="1084" actId="20577"/>
          <ac:spMkLst>
            <pc:docMk/>
            <pc:sldMk cId="3249364041" sldId="261"/>
            <ac:spMk id="3" creationId="{9E4A3B45-9EC8-16C4-3011-0402BA6C4F9D}"/>
          </ac:spMkLst>
        </pc:spChg>
        <pc:spChg chg="add mod">
          <ac:chgData name="Arnold, Wyatt@DWR" userId="175c17ca-9583-4c97-8d6c-0bb59fdfbd99" providerId="ADAL" clId="{C7D5749C-6E10-4ACC-9A69-C1A2B5A92F27}" dt="2025-08-04T21:41:29.451" v="1221" actId="1076"/>
          <ac:spMkLst>
            <pc:docMk/>
            <pc:sldMk cId="3249364041" sldId="261"/>
            <ac:spMk id="4" creationId="{5697615D-1A4C-3793-E794-FA26646F233A}"/>
          </ac:spMkLst>
        </pc:spChg>
        <pc:spChg chg="add mod">
          <ac:chgData name="Arnold, Wyatt@DWR" userId="175c17ca-9583-4c97-8d6c-0bb59fdfbd99" providerId="ADAL" clId="{C7D5749C-6E10-4ACC-9A69-C1A2B5A92F27}" dt="2025-08-04T21:45:07.948" v="1385" actId="1037"/>
          <ac:spMkLst>
            <pc:docMk/>
            <pc:sldMk cId="3249364041" sldId="261"/>
            <ac:spMk id="6" creationId="{4E680E74-3A50-FB71-0B3E-7F308633A36A}"/>
          </ac:spMkLst>
        </pc:spChg>
        <pc:spChg chg="mod">
          <ac:chgData name="Arnold, Wyatt@DWR" userId="175c17ca-9583-4c97-8d6c-0bb59fdfbd99" providerId="ADAL" clId="{C7D5749C-6E10-4ACC-9A69-C1A2B5A92F27}" dt="2025-08-04T21:45:07.948" v="1385" actId="1037"/>
          <ac:spMkLst>
            <pc:docMk/>
            <pc:sldMk cId="3249364041" sldId="261"/>
            <ac:spMk id="8" creationId="{3D5D128F-0423-8468-7546-052A00164FF2}"/>
          </ac:spMkLst>
        </pc:spChg>
        <pc:spChg chg="add mod">
          <ac:chgData name="Arnold, Wyatt@DWR" userId="175c17ca-9583-4c97-8d6c-0bb59fdfbd99" providerId="ADAL" clId="{C7D5749C-6E10-4ACC-9A69-C1A2B5A92F27}" dt="2025-08-04T21:45:07.948" v="1385" actId="1037"/>
          <ac:spMkLst>
            <pc:docMk/>
            <pc:sldMk cId="3249364041" sldId="261"/>
            <ac:spMk id="9" creationId="{88D528DA-5A60-B5CB-3B7A-D9C92C8EEC1A}"/>
          </ac:spMkLst>
        </pc:spChg>
        <pc:spChg chg="add mod">
          <ac:chgData name="Arnold, Wyatt@DWR" userId="175c17ca-9583-4c97-8d6c-0bb59fdfbd99" providerId="ADAL" clId="{C7D5749C-6E10-4ACC-9A69-C1A2B5A92F27}" dt="2025-08-04T21:42:50.975" v="1307" actId="1076"/>
          <ac:spMkLst>
            <pc:docMk/>
            <pc:sldMk cId="3249364041" sldId="261"/>
            <ac:spMk id="10" creationId="{B9820F41-2BB1-1C11-6EA2-05FD1FA2BFDB}"/>
          </ac:spMkLst>
        </pc:spChg>
        <pc:spChg chg="add mod">
          <ac:chgData name="Arnold, Wyatt@DWR" userId="175c17ca-9583-4c97-8d6c-0bb59fdfbd99" providerId="ADAL" clId="{C7D5749C-6E10-4ACC-9A69-C1A2B5A92F27}" dt="2025-08-04T21:43:02.600" v="1311" actId="1076"/>
          <ac:spMkLst>
            <pc:docMk/>
            <pc:sldMk cId="3249364041" sldId="261"/>
            <ac:spMk id="11" creationId="{56DA7B12-AC24-4A4E-C6A1-79B1FB2883E0}"/>
          </ac:spMkLst>
        </pc:spChg>
        <pc:spChg chg="mod">
          <ac:chgData name="Arnold, Wyatt@DWR" userId="175c17ca-9583-4c97-8d6c-0bb59fdfbd99" providerId="ADAL" clId="{C7D5749C-6E10-4ACC-9A69-C1A2B5A92F27}" dt="2025-08-04T21:45:07.948" v="1385" actId="1037"/>
          <ac:spMkLst>
            <pc:docMk/>
            <pc:sldMk cId="3249364041" sldId="261"/>
            <ac:spMk id="12" creationId="{461BD7F3-F591-A85D-2637-C06072660CB6}"/>
          </ac:spMkLst>
        </pc:spChg>
        <pc:spChg chg="add mod">
          <ac:chgData name="Arnold, Wyatt@DWR" userId="175c17ca-9583-4c97-8d6c-0bb59fdfbd99" providerId="ADAL" clId="{C7D5749C-6E10-4ACC-9A69-C1A2B5A92F27}" dt="2025-08-04T21:45:07.948" v="1385" actId="1037"/>
          <ac:spMkLst>
            <pc:docMk/>
            <pc:sldMk cId="3249364041" sldId="261"/>
            <ac:spMk id="13" creationId="{5B89D276-C58B-66C3-8964-1C603E29B2B5}"/>
          </ac:spMkLst>
        </pc:spChg>
        <pc:spChg chg="add mod">
          <ac:chgData name="Arnold, Wyatt@DWR" userId="175c17ca-9583-4c97-8d6c-0bb59fdfbd99" providerId="ADAL" clId="{C7D5749C-6E10-4ACC-9A69-C1A2B5A92F27}" dt="2025-08-04T21:45:07.948" v="1385" actId="1037"/>
          <ac:spMkLst>
            <pc:docMk/>
            <pc:sldMk cId="3249364041" sldId="261"/>
            <ac:spMk id="14" creationId="{6FB65F4E-E3CF-0D6F-9102-F747DD38FFFC}"/>
          </ac:spMkLst>
        </pc:spChg>
        <pc:spChg chg="del mod topLvl">
          <ac:chgData name="Arnold, Wyatt@DWR" userId="175c17ca-9583-4c97-8d6c-0bb59fdfbd99" providerId="ADAL" clId="{C7D5749C-6E10-4ACC-9A69-C1A2B5A92F27}" dt="2025-08-04T21:43:55.743" v="1337" actId="478"/>
          <ac:spMkLst>
            <pc:docMk/>
            <pc:sldMk cId="3249364041" sldId="261"/>
            <ac:spMk id="16" creationId="{6C7CBC14-70EB-D8E8-75AB-1E961EB6B7DE}"/>
          </ac:spMkLst>
        </pc:spChg>
        <pc:spChg chg="mod">
          <ac:chgData name="Arnold, Wyatt@DWR" userId="175c17ca-9583-4c97-8d6c-0bb59fdfbd99" providerId="ADAL" clId="{C7D5749C-6E10-4ACC-9A69-C1A2B5A92F27}" dt="2025-08-04T21:45:07.948" v="1385" actId="1037"/>
          <ac:spMkLst>
            <pc:docMk/>
            <pc:sldMk cId="3249364041" sldId="261"/>
            <ac:spMk id="33" creationId="{5A40E222-012A-1F0E-7234-625907051B3F}"/>
          </ac:spMkLst>
        </pc:spChg>
        <pc:spChg chg="mod">
          <ac:chgData name="Arnold, Wyatt@DWR" userId="175c17ca-9583-4c97-8d6c-0bb59fdfbd99" providerId="ADAL" clId="{C7D5749C-6E10-4ACC-9A69-C1A2B5A92F27}" dt="2025-08-04T21:45:07.948" v="1385" actId="1037"/>
          <ac:spMkLst>
            <pc:docMk/>
            <pc:sldMk cId="3249364041" sldId="261"/>
            <ac:spMk id="35" creationId="{4808C840-18B4-B1C8-B88F-8D3D0E0A79F0}"/>
          </ac:spMkLst>
        </pc:spChg>
        <pc:spChg chg="mod">
          <ac:chgData name="Arnold, Wyatt@DWR" userId="175c17ca-9583-4c97-8d6c-0bb59fdfbd99" providerId="ADAL" clId="{C7D5749C-6E10-4ACC-9A69-C1A2B5A92F27}" dt="2025-08-04T21:45:07.948" v="1385" actId="1037"/>
          <ac:spMkLst>
            <pc:docMk/>
            <pc:sldMk cId="3249364041" sldId="261"/>
            <ac:spMk id="36" creationId="{F03BF0B7-9757-3E49-C76F-72964FACF329}"/>
          </ac:spMkLst>
        </pc:spChg>
        <pc:spChg chg="mod">
          <ac:chgData name="Arnold, Wyatt@DWR" userId="175c17ca-9583-4c97-8d6c-0bb59fdfbd99" providerId="ADAL" clId="{C7D5749C-6E10-4ACC-9A69-C1A2B5A92F27}" dt="2025-08-04T21:45:07.948" v="1385" actId="1037"/>
          <ac:spMkLst>
            <pc:docMk/>
            <pc:sldMk cId="3249364041" sldId="261"/>
            <ac:spMk id="37" creationId="{482DE95C-DEB9-D411-7505-67C94A456F03}"/>
          </ac:spMkLst>
        </pc:spChg>
        <pc:grpChg chg="del mod">
          <ac:chgData name="Arnold, Wyatt@DWR" userId="175c17ca-9583-4c97-8d6c-0bb59fdfbd99" providerId="ADAL" clId="{C7D5749C-6E10-4ACC-9A69-C1A2B5A92F27}" dt="2025-08-04T21:43:55.743" v="1337" actId="478"/>
          <ac:grpSpMkLst>
            <pc:docMk/>
            <pc:sldMk cId="3249364041" sldId="261"/>
            <ac:grpSpMk id="32" creationId="{648E98D3-12BD-E68B-1761-4D41615A11D7}"/>
          </ac:grpSpMkLst>
        </pc:grpChg>
        <pc:picChg chg="topLvl">
          <ac:chgData name="Arnold, Wyatt@DWR" userId="175c17ca-9583-4c97-8d6c-0bb59fdfbd99" providerId="ADAL" clId="{C7D5749C-6E10-4ACC-9A69-C1A2B5A92F27}" dt="2025-08-04T21:43:55.743" v="1337" actId="478"/>
          <ac:picMkLst>
            <pc:docMk/>
            <pc:sldMk cId="3249364041" sldId="261"/>
            <ac:picMk id="24" creationId="{0EE8743E-0D19-F0FA-276E-2138B975D8A0}"/>
          </ac:picMkLst>
        </pc:picChg>
        <pc:cxnChg chg="add mod">
          <ac:chgData name="Arnold, Wyatt@DWR" userId="175c17ca-9583-4c97-8d6c-0bb59fdfbd99" providerId="ADAL" clId="{C7D5749C-6E10-4ACC-9A69-C1A2B5A92F27}" dt="2025-08-04T21:42:47.072" v="1306" actId="14861"/>
          <ac:cxnSpMkLst>
            <pc:docMk/>
            <pc:sldMk cId="3249364041" sldId="261"/>
            <ac:cxnSpMk id="17" creationId="{5E67B182-D90E-1B33-BDA6-DBC269A2445D}"/>
          </ac:cxnSpMkLst>
        </pc:cxnChg>
      </pc:sldChg>
      <pc:sldChg chg="addSp delSp modSp mod delAnim modAnim">
        <pc:chgData name="Arnold, Wyatt@DWR" userId="175c17ca-9583-4c97-8d6c-0bb59fdfbd99" providerId="ADAL" clId="{C7D5749C-6E10-4ACC-9A69-C1A2B5A92F27}" dt="2025-08-04T21:53:55.843" v="1542" actId="13822"/>
        <pc:sldMkLst>
          <pc:docMk/>
          <pc:sldMk cId="1533859006" sldId="264"/>
        </pc:sldMkLst>
        <pc:spChg chg="del mod">
          <ac:chgData name="Arnold, Wyatt@DWR" userId="175c17ca-9583-4c97-8d6c-0bb59fdfbd99" providerId="ADAL" clId="{C7D5749C-6E10-4ACC-9A69-C1A2B5A92F27}" dt="2025-08-04T19:46:16.513" v="663" actId="478"/>
          <ac:spMkLst>
            <pc:docMk/>
            <pc:sldMk cId="1533859006" sldId="264"/>
            <ac:spMk id="2" creationId="{7566B744-E535-054E-231D-7282C8F4E444}"/>
          </ac:spMkLst>
        </pc:spChg>
        <pc:spChg chg="add mod">
          <ac:chgData name="Arnold, Wyatt@DWR" userId="175c17ca-9583-4c97-8d6c-0bb59fdfbd99" providerId="ADAL" clId="{C7D5749C-6E10-4ACC-9A69-C1A2B5A92F27}" dt="2025-08-04T21:53:55.843" v="1542" actId="13822"/>
          <ac:spMkLst>
            <pc:docMk/>
            <pc:sldMk cId="1533859006" sldId="264"/>
            <ac:spMk id="3" creationId="{1B4D8AE8-FBC3-71C9-BE20-5ED4144DB78E}"/>
          </ac:spMkLst>
        </pc:spChg>
        <pc:spChg chg="mod">
          <ac:chgData name="Arnold, Wyatt@DWR" userId="175c17ca-9583-4c97-8d6c-0bb59fdfbd99" providerId="ADAL" clId="{C7D5749C-6E10-4ACC-9A69-C1A2B5A92F27}" dt="2025-08-04T20:00:11.253" v="847" actId="1076"/>
          <ac:spMkLst>
            <pc:docMk/>
            <pc:sldMk cId="1533859006" sldId="264"/>
            <ac:spMk id="4" creationId="{25B93DA1-BDD9-2035-F7D7-B1B43902DF08}"/>
          </ac:spMkLst>
        </pc:spChg>
        <pc:spChg chg="del">
          <ac:chgData name="Arnold, Wyatt@DWR" userId="175c17ca-9583-4c97-8d6c-0bb59fdfbd99" providerId="ADAL" clId="{C7D5749C-6E10-4ACC-9A69-C1A2B5A92F27}" dt="2025-08-04T19:03:35.151" v="9" actId="478"/>
          <ac:spMkLst>
            <pc:docMk/>
            <pc:sldMk cId="1533859006" sldId="264"/>
            <ac:spMk id="5" creationId="{F464116D-FDE5-0C25-E81D-4FD649E344AD}"/>
          </ac:spMkLst>
        </pc:spChg>
        <pc:spChg chg="mod">
          <ac:chgData name="Arnold, Wyatt@DWR" userId="175c17ca-9583-4c97-8d6c-0bb59fdfbd99" providerId="ADAL" clId="{C7D5749C-6E10-4ACC-9A69-C1A2B5A92F27}" dt="2025-08-04T21:47:42.100" v="1453" actId="20577"/>
          <ac:spMkLst>
            <pc:docMk/>
            <pc:sldMk cId="1533859006" sldId="264"/>
            <ac:spMk id="8" creationId="{8BB8A1EC-01BC-E536-4DE7-42B9AB2AA8A6}"/>
          </ac:spMkLst>
        </pc:spChg>
        <pc:spChg chg="del">
          <ac:chgData name="Arnold, Wyatt@DWR" userId="175c17ca-9583-4c97-8d6c-0bb59fdfbd99" providerId="ADAL" clId="{C7D5749C-6E10-4ACC-9A69-C1A2B5A92F27}" dt="2025-08-04T19:03:35.151" v="9" actId="478"/>
          <ac:spMkLst>
            <pc:docMk/>
            <pc:sldMk cId="1533859006" sldId="264"/>
            <ac:spMk id="31" creationId="{A6A28FC2-5E12-2953-535D-2C54CF5E513A}"/>
          </ac:spMkLst>
        </pc:spChg>
        <pc:spChg chg="mod">
          <ac:chgData name="Arnold, Wyatt@DWR" userId="175c17ca-9583-4c97-8d6c-0bb59fdfbd99" providerId="ADAL" clId="{C7D5749C-6E10-4ACC-9A69-C1A2B5A92F27}" dt="2025-08-04T20:00:11.253" v="847" actId="1076"/>
          <ac:spMkLst>
            <pc:docMk/>
            <pc:sldMk cId="1533859006" sldId="264"/>
            <ac:spMk id="36" creationId="{9EF3EBF9-1842-2D60-AD6E-D65E2DBB0AA2}"/>
          </ac:spMkLst>
        </pc:spChg>
        <pc:spChg chg="add del mod">
          <ac:chgData name="Arnold, Wyatt@DWR" userId="175c17ca-9583-4c97-8d6c-0bb59fdfbd99" providerId="ADAL" clId="{C7D5749C-6E10-4ACC-9A69-C1A2B5A92F27}" dt="2025-08-04T21:02:14.549" v="915" actId="552"/>
          <ac:spMkLst>
            <pc:docMk/>
            <pc:sldMk cId="1533859006" sldId="264"/>
            <ac:spMk id="42" creationId="{38715D47-20CE-30F0-DE76-ED5078B603CE}"/>
          </ac:spMkLst>
        </pc:spChg>
        <pc:spChg chg="add del mod">
          <ac:chgData name="Arnold, Wyatt@DWR" userId="175c17ca-9583-4c97-8d6c-0bb59fdfbd99" providerId="ADAL" clId="{C7D5749C-6E10-4ACC-9A69-C1A2B5A92F27}" dt="2025-08-04T21:02:14.549" v="915" actId="552"/>
          <ac:spMkLst>
            <pc:docMk/>
            <pc:sldMk cId="1533859006" sldId="264"/>
            <ac:spMk id="44" creationId="{72401DA2-787E-1C55-6F02-9447F18D3BBA}"/>
          </ac:spMkLst>
        </pc:spChg>
        <pc:spChg chg="mod">
          <ac:chgData name="Arnold, Wyatt@DWR" userId="175c17ca-9583-4c97-8d6c-0bb59fdfbd99" providerId="ADAL" clId="{C7D5749C-6E10-4ACC-9A69-C1A2B5A92F27}" dt="2025-08-04T21:02:14.549" v="915" actId="552"/>
          <ac:spMkLst>
            <pc:docMk/>
            <pc:sldMk cId="1533859006" sldId="264"/>
            <ac:spMk id="45" creationId="{DD9C15A8-A9EE-E740-A1E7-25F7E37780E3}"/>
          </ac:spMkLst>
        </pc:spChg>
        <pc:spChg chg="mod">
          <ac:chgData name="Arnold, Wyatt@DWR" userId="175c17ca-9583-4c97-8d6c-0bb59fdfbd99" providerId="ADAL" clId="{C7D5749C-6E10-4ACC-9A69-C1A2B5A92F27}" dt="2025-08-04T21:02:14.549" v="915" actId="552"/>
          <ac:spMkLst>
            <pc:docMk/>
            <pc:sldMk cId="1533859006" sldId="264"/>
            <ac:spMk id="46" creationId="{9F8F9CFE-0406-2476-DF52-D89666862835}"/>
          </ac:spMkLst>
        </pc:spChg>
        <pc:spChg chg="del">
          <ac:chgData name="Arnold, Wyatt@DWR" userId="175c17ca-9583-4c97-8d6c-0bb59fdfbd99" providerId="ADAL" clId="{C7D5749C-6E10-4ACC-9A69-C1A2B5A92F27}" dt="2025-08-04T19:03:35.151" v="9" actId="478"/>
          <ac:spMkLst>
            <pc:docMk/>
            <pc:sldMk cId="1533859006" sldId="264"/>
            <ac:spMk id="47" creationId="{1BF1F58A-E15F-6234-55AC-DB8AFF36E953}"/>
          </ac:spMkLst>
        </pc:spChg>
        <pc:spChg chg="add del mod modVis">
          <ac:chgData name="Arnold, Wyatt@DWR" userId="175c17ca-9583-4c97-8d6c-0bb59fdfbd99" providerId="ADAL" clId="{C7D5749C-6E10-4ACC-9A69-C1A2B5A92F27}" dt="2025-08-04T21:02:58.335" v="929" actId="478"/>
          <ac:spMkLst>
            <pc:docMk/>
            <pc:sldMk cId="1533859006" sldId="264"/>
            <ac:spMk id="51" creationId="{DAE3D6A5-4208-DA6D-CD4E-93D8324F0428}"/>
          </ac:spMkLst>
        </pc:spChg>
        <pc:spChg chg="add del mod modVis">
          <ac:chgData name="Arnold, Wyatt@DWR" userId="175c17ca-9583-4c97-8d6c-0bb59fdfbd99" providerId="ADAL" clId="{C7D5749C-6E10-4ACC-9A69-C1A2B5A92F27}" dt="2025-08-04T21:02:58.335" v="929" actId="478"/>
          <ac:spMkLst>
            <pc:docMk/>
            <pc:sldMk cId="1533859006" sldId="264"/>
            <ac:spMk id="52" creationId="{3A0ACB61-F350-E731-929B-1B5693AA12F0}"/>
          </ac:spMkLst>
        </pc:spChg>
        <pc:spChg chg="add del mod modVis">
          <ac:chgData name="Arnold, Wyatt@DWR" userId="175c17ca-9583-4c97-8d6c-0bb59fdfbd99" providerId="ADAL" clId="{C7D5749C-6E10-4ACC-9A69-C1A2B5A92F27}" dt="2025-08-04T21:02:58.335" v="929" actId="478"/>
          <ac:spMkLst>
            <pc:docMk/>
            <pc:sldMk cId="1533859006" sldId="264"/>
            <ac:spMk id="53" creationId="{8FB4656C-BD17-5E24-98E9-7B8D51BFBAC0}"/>
          </ac:spMkLst>
        </pc:spChg>
        <pc:spChg chg="add mod">
          <ac:chgData name="Arnold, Wyatt@DWR" userId="175c17ca-9583-4c97-8d6c-0bb59fdfbd99" providerId="ADAL" clId="{C7D5749C-6E10-4ACC-9A69-C1A2B5A92F27}" dt="2025-08-04T19:56:41.432" v="807"/>
          <ac:spMkLst>
            <pc:docMk/>
            <pc:sldMk cId="1533859006" sldId="264"/>
            <ac:spMk id="61" creationId="{C896C40F-345F-4148-5F2C-8825F3D7E60A}"/>
          </ac:spMkLst>
        </pc:spChg>
        <pc:spChg chg="add mod">
          <ac:chgData name="Arnold, Wyatt@DWR" userId="175c17ca-9583-4c97-8d6c-0bb59fdfbd99" providerId="ADAL" clId="{C7D5749C-6E10-4ACC-9A69-C1A2B5A92F27}" dt="2025-08-04T19:56:41.432" v="807"/>
          <ac:spMkLst>
            <pc:docMk/>
            <pc:sldMk cId="1533859006" sldId="264"/>
            <ac:spMk id="62" creationId="{F66E9E18-66AE-E48A-E77A-B4AC583BABD1}"/>
          </ac:spMkLst>
        </pc:spChg>
        <pc:spChg chg="add mod">
          <ac:chgData name="Arnold, Wyatt@DWR" userId="175c17ca-9583-4c97-8d6c-0bb59fdfbd99" providerId="ADAL" clId="{C7D5749C-6E10-4ACC-9A69-C1A2B5A92F27}" dt="2025-08-04T19:56:41.432" v="807"/>
          <ac:spMkLst>
            <pc:docMk/>
            <pc:sldMk cId="1533859006" sldId="264"/>
            <ac:spMk id="63" creationId="{91B492E1-C126-0B19-2750-4403C1082C74}"/>
          </ac:spMkLst>
        </pc:spChg>
        <pc:spChg chg="add mod">
          <ac:chgData name="Arnold, Wyatt@DWR" userId="175c17ca-9583-4c97-8d6c-0bb59fdfbd99" providerId="ADAL" clId="{C7D5749C-6E10-4ACC-9A69-C1A2B5A92F27}" dt="2025-08-04T19:56:41.432" v="807"/>
          <ac:spMkLst>
            <pc:docMk/>
            <pc:sldMk cId="1533859006" sldId="264"/>
            <ac:spMk id="64" creationId="{3A525192-FBCD-E6ED-4621-5A99015BAFD8}"/>
          </ac:spMkLst>
        </pc:spChg>
        <pc:spChg chg="add mod">
          <ac:chgData name="Arnold, Wyatt@DWR" userId="175c17ca-9583-4c97-8d6c-0bb59fdfbd99" providerId="ADAL" clId="{C7D5749C-6E10-4ACC-9A69-C1A2B5A92F27}" dt="2025-08-04T19:56:41.432" v="807"/>
          <ac:spMkLst>
            <pc:docMk/>
            <pc:sldMk cId="1533859006" sldId="264"/>
            <ac:spMk id="65" creationId="{C027B819-A9E0-C32D-D55C-C64EE3E9E68C}"/>
          </ac:spMkLst>
        </pc:spChg>
        <pc:spChg chg="add del mod">
          <ac:chgData name="Arnold, Wyatt@DWR" userId="175c17ca-9583-4c97-8d6c-0bb59fdfbd99" providerId="ADAL" clId="{C7D5749C-6E10-4ACC-9A69-C1A2B5A92F27}" dt="2025-08-04T19:57:06.830" v="818" actId="478"/>
          <ac:spMkLst>
            <pc:docMk/>
            <pc:sldMk cId="1533859006" sldId="264"/>
            <ac:spMk id="66" creationId="{9BE12169-1A3E-F583-D2D5-3D36BCA1E156}"/>
          </ac:spMkLst>
        </pc:spChg>
        <pc:spChg chg="add mod">
          <ac:chgData name="Arnold, Wyatt@DWR" userId="175c17ca-9583-4c97-8d6c-0bb59fdfbd99" providerId="ADAL" clId="{C7D5749C-6E10-4ACC-9A69-C1A2B5A92F27}" dt="2025-08-04T21:02:14.549" v="915" actId="552"/>
          <ac:spMkLst>
            <pc:docMk/>
            <pc:sldMk cId="1533859006" sldId="264"/>
            <ac:spMk id="67" creationId="{B6D838F9-BED7-B37F-56ED-F5332D41EE1C}"/>
          </ac:spMkLst>
        </pc:spChg>
        <pc:spChg chg="del">
          <ac:chgData name="Arnold, Wyatt@DWR" userId="175c17ca-9583-4c97-8d6c-0bb59fdfbd99" providerId="ADAL" clId="{C7D5749C-6E10-4ACC-9A69-C1A2B5A92F27}" dt="2025-08-04T19:03:35.151" v="9" actId="478"/>
          <ac:spMkLst>
            <pc:docMk/>
            <pc:sldMk cId="1533859006" sldId="264"/>
            <ac:spMk id="101" creationId="{D312BD0C-DB9B-508B-71EF-114C21414AE1}"/>
          </ac:spMkLst>
        </pc:spChg>
        <pc:grpChg chg="del">
          <ac:chgData name="Arnold, Wyatt@DWR" userId="175c17ca-9583-4c97-8d6c-0bb59fdfbd99" providerId="ADAL" clId="{C7D5749C-6E10-4ACC-9A69-C1A2B5A92F27}" dt="2025-08-04T19:03:35.151" v="9" actId="478"/>
          <ac:grpSpMkLst>
            <pc:docMk/>
            <pc:sldMk cId="1533859006" sldId="264"/>
            <ac:grpSpMk id="68" creationId="{90F88AAF-9320-87FB-4C6C-095531C9B52F}"/>
          </ac:grpSpMkLst>
        </pc:grpChg>
        <pc:picChg chg="add del mod">
          <ac:chgData name="Arnold, Wyatt@DWR" userId="175c17ca-9583-4c97-8d6c-0bb59fdfbd99" providerId="ADAL" clId="{C7D5749C-6E10-4ACC-9A69-C1A2B5A92F27}" dt="2025-08-04T19:56:47.322" v="811" actId="478"/>
          <ac:picMkLst>
            <pc:docMk/>
            <pc:sldMk cId="1533859006" sldId="264"/>
            <ac:picMk id="23" creationId="{ECE4FCCF-D1AE-EB82-1195-132182DCB7BD}"/>
          </ac:picMkLst>
        </pc:picChg>
        <pc:picChg chg="mod modCrop">
          <ac:chgData name="Arnold, Wyatt@DWR" userId="175c17ca-9583-4c97-8d6c-0bb59fdfbd99" providerId="ADAL" clId="{C7D5749C-6E10-4ACC-9A69-C1A2B5A92F27}" dt="2025-08-04T21:05:34.852" v="954"/>
          <ac:picMkLst>
            <pc:docMk/>
            <pc:sldMk cId="1533859006" sldId="264"/>
            <ac:picMk id="29" creationId="{33EF9CFE-502C-146C-4ABA-22C184889763}"/>
          </ac:picMkLst>
        </pc:picChg>
        <pc:picChg chg="mod">
          <ac:chgData name="Arnold, Wyatt@DWR" userId="175c17ca-9583-4c97-8d6c-0bb59fdfbd99" providerId="ADAL" clId="{C7D5749C-6E10-4ACC-9A69-C1A2B5A92F27}" dt="2025-08-04T19:45:55.320" v="661" actId="1076"/>
          <ac:picMkLst>
            <pc:docMk/>
            <pc:sldMk cId="1533859006" sldId="264"/>
            <ac:picMk id="30" creationId="{64BCCA24-7E2F-5BFF-8E4D-0E01600D656E}"/>
          </ac:picMkLst>
        </pc:picChg>
        <pc:picChg chg="del">
          <ac:chgData name="Arnold, Wyatt@DWR" userId="175c17ca-9583-4c97-8d6c-0bb59fdfbd99" providerId="ADAL" clId="{C7D5749C-6E10-4ACC-9A69-C1A2B5A92F27}" dt="2025-08-04T19:03:35.151" v="9" actId="478"/>
          <ac:picMkLst>
            <pc:docMk/>
            <pc:sldMk cId="1533859006" sldId="264"/>
            <ac:picMk id="50" creationId="{A99AF6EB-DD18-D456-7FDC-AE0EFD72A19C}"/>
          </ac:picMkLst>
        </pc:picChg>
        <pc:picChg chg="del">
          <ac:chgData name="Arnold, Wyatt@DWR" userId="175c17ca-9583-4c97-8d6c-0bb59fdfbd99" providerId="ADAL" clId="{C7D5749C-6E10-4ACC-9A69-C1A2B5A92F27}" dt="2025-08-04T19:03:35.151" v="9" actId="478"/>
          <ac:picMkLst>
            <pc:docMk/>
            <pc:sldMk cId="1533859006" sldId="264"/>
            <ac:picMk id="99" creationId="{7ACDC6BA-6B98-DFFC-1977-542C82170E1A}"/>
          </ac:picMkLst>
        </pc:picChg>
        <pc:cxnChg chg="mod">
          <ac:chgData name="Arnold, Wyatt@DWR" userId="175c17ca-9583-4c97-8d6c-0bb59fdfbd99" providerId="ADAL" clId="{C7D5749C-6E10-4ACC-9A69-C1A2B5A92F27}" dt="2025-08-04T21:02:01.737" v="911" actId="14100"/>
          <ac:cxnSpMkLst>
            <pc:docMk/>
            <pc:sldMk cId="1533859006" sldId="264"/>
            <ac:cxnSpMk id="16" creationId="{4A4066CF-DF31-E08E-6185-AAF22B5E9C00}"/>
          </ac:cxnSpMkLst>
        </pc:cxnChg>
        <pc:cxnChg chg="mod">
          <ac:chgData name="Arnold, Wyatt@DWR" userId="175c17ca-9583-4c97-8d6c-0bb59fdfbd99" providerId="ADAL" clId="{C7D5749C-6E10-4ACC-9A69-C1A2B5A92F27}" dt="2025-08-04T21:01:53.538" v="908" actId="14100"/>
          <ac:cxnSpMkLst>
            <pc:docMk/>
            <pc:sldMk cId="1533859006" sldId="264"/>
            <ac:cxnSpMk id="19" creationId="{135AB81C-7FD8-02D5-ED27-7BEA6DCFBBB3}"/>
          </ac:cxnSpMkLst>
        </pc:cxnChg>
        <pc:cxnChg chg="mod">
          <ac:chgData name="Arnold, Wyatt@DWR" userId="175c17ca-9583-4c97-8d6c-0bb59fdfbd99" providerId="ADAL" clId="{C7D5749C-6E10-4ACC-9A69-C1A2B5A92F27}" dt="2025-08-04T21:01:47.936" v="906" actId="14100"/>
          <ac:cxnSpMkLst>
            <pc:docMk/>
            <pc:sldMk cId="1533859006" sldId="264"/>
            <ac:cxnSpMk id="22" creationId="{B0B89489-9756-E7AC-2335-A8CC25F13A90}"/>
          </ac:cxnSpMkLst>
        </pc:cxnChg>
        <pc:cxnChg chg="mod">
          <ac:chgData name="Arnold, Wyatt@DWR" userId="175c17ca-9583-4c97-8d6c-0bb59fdfbd99" providerId="ADAL" clId="{C7D5749C-6E10-4ACC-9A69-C1A2B5A92F27}" dt="2025-08-04T21:02:21.266" v="917" actId="14100"/>
          <ac:cxnSpMkLst>
            <pc:docMk/>
            <pc:sldMk cId="1533859006" sldId="264"/>
            <ac:cxnSpMk id="25" creationId="{D28B7881-8705-5CAE-9FB2-F202ECD3DACC}"/>
          </ac:cxnSpMkLst>
        </pc:cxnChg>
        <pc:cxnChg chg="mod">
          <ac:chgData name="Arnold, Wyatt@DWR" userId="175c17ca-9583-4c97-8d6c-0bb59fdfbd99" providerId="ADAL" clId="{C7D5749C-6E10-4ACC-9A69-C1A2B5A92F27}" dt="2025-08-04T21:02:17.164" v="916" actId="14100"/>
          <ac:cxnSpMkLst>
            <pc:docMk/>
            <pc:sldMk cId="1533859006" sldId="264"/>
            <ac:cxnSpMk id="28" creationId="{4EDF9CE4-4F28-30AD-5C51-165D07D475CD}"/>
          </ac:cxnSpMkLst>
        </pc:cxnChg>
        <pc:cxnChg chg="add mod ord">
          <ac:chgData name="Arnold, Wyatt@DWR" userId="175c17ca-9583-4c97-8d6c-0bb59fdfbd99" providerId="ADAL" clId="{C7D5749C-6E10-4ACC-9A69-C1A2B5A92F27}" dt="2025-08-04T21:05:18.728" v="934" actId="1036"/>
          <ac:cxnSpMkLst>
            <pc:docMk/>
            <pc:sldMk cId="1533859006" sldId="264"/>
            <ac:cxnSpMk id="33" creationId="{08B7F5CE-EF89-B0AA-E9DE-C56AE677D673}"/>
          </ac:cxnSpMkLst>
        </pc:cxnChg>
        <pc:cxnChg chg="add mod ord">
          <ac:chgData name="Arnold, Wyatt@DWR" userId="175c17ca-9583-4c97-8d6c-0bb59fdfbd99" providerId="ADAL" clId="{C7D5749C-6E10-4ACC-9A69-C1A2B5A92F27}" dt="2025-08-04T21:00:44.281" v="898" actId="692"/>
          <ac:cxnSpMkLst>
            <pc:docMk/>
            <pc:sldMk cId="1533859006" sldId="264"/>
            <ac:cxnSpMk id="34" creationId="{CD31BB4E-853C-67F9-44F9-FD5905826DC7}"/>
          </ac:cxnSpMkLst>
        </pc:cxnChg>
        <pc:cxnChg chg="add mod ord">
          <ac:chgData name="Arnold, Wyatt@DWR" userId="175c17ca-9583-4c97-8d6c-0bb59fdfbd99" providerId="ADAL" clId="{C7D5749C-6E10-4ACC-9A69-C1A2B5A92F27}" dt="2025-08-04T21:00:44.281" v="898" actId="692"/>
          <ac:cxnSpMkLst>
            <pc:docMk/>
            <pc:sldMk cId="1533859006" sldId="264"/>
            <ac:cxnSpMk id="35" creationId="{E3ECDC97-8160-B561-6716-811CEDD43F61}"/>
          </ac:cxnSpMkLst>
        </pc:cxnChg>
        <pc:cxnChg chg="add mod ord">
          <ac:chgData name="Arnold, Wyatt@DWR" userId="175c17ca-9583-4c97-8d6c-0bb59fdfbd99" providerId="ADAL" clId="{C7D5749C-6E10-4ACC-9A69-C1A2B5A92F27}" dt="2025-08-04T21:00:44.281" v="898" actId="692"/>
          <ac:cxnSpMkLst>
            <pc:docMk/>
            <pc:sldMk cId="1533859006" sldId="264"/>
            <ac:cxnSpMk id="37" creationId="{87A362BB-9D58-2578-C80D-9262AAFC1244}"/>
          </ac:cxnSpMkLst>
        </pc:cxnChg>
        <pc:cxnChg chg="add mod ord">
          <ac:chgData name="Arnold, Wyatt@DWR" userId="175c17ca-9583-4c97-8d6c-0bb59fdfbd99" providerId="ADAL" clId="{C7D5749C-6E10-4ACC-9A69-C1A2B5A92F27}" dt="2025-08-04T21:00:44.281" v="898" actId="692"/>
          <ac:cxnSpMkLst>
            <pc:docMk/>
            <pc:sldMk cId="1533859006" sldId="264"/>
            <ac:cxnSpMk id="38" creationId="{C23B3372-F08B-B101-6B1E-EC2E4A4803FA}"/>
          </ac:cxnSpMkLst>
        </pc:cxnChg>
        <pc:cxnChg chg="add mod modVis">
          <ac:chgData name="Arnold, Wyatt@DWR" userId="175c17ca-9583-4c97-8d6c-0bb59fdfbd99" providerId="ADAL" clId="{C7D5749C-6E10-4ACC-9A69-C1A2B5A92F27}" dt="2025-08-04T21:02:47.064" v="925" actId="14429"/>
          <ac:cxnSpMkLst>
            <pc:docMk/>
            <pc:sldMk cId="1533859006" sldId="264"/>
            <ac:cxnSpMk id="55" creationId="{B76ED2A3-2009-B2F8-0DF1-7669C9ADFE18}"/>
          </ac:cxnSpMkLst>
        </pc:cxnChg>
        <pc:cxnChg chg="add del mod modVis">
          <ac:chgData name="Arnold, Wyatt@DWR" userId="175c17ca-9583-4c97-8d6c-0bb59fdfbd99" providerId="ADAL" clId="{C7D5749C-6E10-4ACC-9A69-C1A2B5A92F27}" dt="2025-08-04T21:02:58.335" v="929" actId="478"/>
          <ac:cxnSpMkLst>
            <pc:docMk/>
            <pc:sldMk cId="1533859006" sldId="264"/>
            <ac:cxnSpMk id="58" creationId="{E4B89DF3-8B41-A02C-5595-412D9D036443}"/>
          </ac:cxnSpMkLst>
        </pc:cxnChg>
        <pc:cxnChg chg="add del mod modVis">
          <ac:chgData name="Arnold, Wyatt@DWR" userId="175c17ca-9583-4c97-8d6c-0bb59fdfbd99" providerId="ADAL" clId="{C7D5749C-6E10-4ACC-9A69-C1A2B5A92F27}" dt="2025-08-04T21:02:58.335" v="929" actId="478"/>
          <ac:cxnSpMkLst>
            <pc:docMk/>
            <pc:sldMk cId="1533859006" sldId="264"/>
            <ac:cxnSpMk id="59" creationId="{E5EB74F3-3C39-8740-557B-D5C94F9BEE61}"/>
          </ac:cxnSpMkLst>
        </pc:cxnChg>
        <pc:cxnChg chg="add del mod modVis">
          <ac:chgData name="Arnold, Wyatt@DWR" userId="175c17ca-9583-4c97-8d6c-0bb59fdfbd99" providerId="ADAL" clId="{C7D5749C-6E10-4ACC-9A69-C1A2B5A92F27}" dt="2025-08-04T21:02:58.335" v="929" actId="478"/>
          <ac:cxnSpMkLst>
            <pc:docMk/>
            <pc:sldMk cId="1533859006" sldId="264"/>
            <ac:cxnSpMk id="60" creationId="{DB18B5FB-198F-8036-7B2A-53B3D90FDD82}"/>
          </ac:cxnSpMkLst>
        </pc:cxnChg>
        <pc:cxnChg chg="del">
          <ac:chgData name="Arnold, Wyatt@DWR" userId="175c17ca-9583-4c97-8d6c-0bb59fdfbd99" providerId="ADAL" clId="{C7D5749C-6E10-4ACC-9A69-C1A2B5A92F27}" dt="2025-08-04T19:03:37.621" v="10" actId="478"/>
          <ac:cxnSpMkLst>
            <pc:docMk/>
            <pc:sldMk cId="1533859006" sldId="264"/>
            <ac:cxnSpMk id="104" creationId="{C194AB01-DF77-F0BE-C3BB-3504A323A1E1}"/>
          </ac:cxnSpMkLst>
        </pc:cxnChg>
        <pc:cxnChg chg="del">
          <ac:chgData name="Arnold, Wyatt@DWR" userId="175c17ca-9583-4c97-8d6c-0bb59fdfbd99" providerId="ADAL" clId="{C7D5749C-6E10-4ACC-9A69-C1A2B5A92F27}" dt="2025-08-04T19:03:35.151" v="9" actId="478"/>
          <ac:cxnSpMkLst>
            <pc:docMk/>
            <pc:sldMk cId="1533859006" sldId="264"/>
            <ac:cxnSpMk id="107" creationId="{5C88FE06-C318-E92E-2619-7350AAD33610}"/>
          </ac:cxnSpMkLst>
        </pc:cxnChg>
        <pc:cxnChg chg="del">
          <ac:chgData name="Arnold, Wyatt@DWR" userId="175c17ca-9583-4c97-8d6c-0bb59fdfbd99" providerId="ADAL" clId="{C7D5749C-6E10-4ACC-9A69-C1A2B5A92F27}" dt="2025-08-04T19:03:35.151" v="9" actId="478"/>
          <ac:cxnSpMkLst>
            <pc:docMk/>
            <pc:sldMk cId="1533859006" sldId="264"/>
            <ac:cxnSpMk id="111" creationId="{FC6A76EF-0E6F-29B5-B7DE-0517945E7958}"/>
          </ac:cxnSpMkLst>
        </pc:cxnChg>
        <pc:cxnChg chg="del">
          <ac:chgData name="Arnold, Wyatt@DWR" userId="175c17ca-9583-4c97-8d6c-0bb59fdfbd99" providerId="ADAL" clId="{C7D5749C-6E10-4ACC-9A69-C1A2B5A92F27}" dt="2025-08-04T19:03:35.151" v="9" actId="478"/>
          <ac:cxnSpMkLst>
            <pc:docMk/>
            <pc:sldMk cId="1533859006" sldId="264"/>
            <ac:cxnSpMk id="119" creationId="{4AEBC012-9CC3-AB70-6844-F3B3A3C8309D}"/>
          </ac:cxnSpMkLst>
        </pc:cxnChg>
      </pc:sldChg>
      <pc:sldChg chg="modSp mod">
        <pc:chgData name="Arnold, Wyatt@DWR" userId="175c17ca-9583-4c97-8d6c-0bb59fdfbd99" providerId="ADAL" clId="{C7D5749C-6E10-4ACC-9A69-C1A2B5A92F27}" dt="2025-08-04T21:46:16.577" v="1393" actId="1076"/>
        <pc:sldMkLst>
          <pc:docMk/>
          <pc:sldMk cId="1202097309" sldId="5338"/>
        </pc:sldMkLst>
        <pc:spChg chg="mod">
          <ac:chgData name="Arnold, Wyatt@DWR" userId="175c17ca-9583-4c97-8d6c-0bb59fdfbd99" providerId="ADAL" clId="{C7D5749C-6E10-4ACC-9A69-C1A2B5A92F27}" dt="2025-08-04T21:46:16.577" v="1393" actId="1076"/>
          <ac:spMkLst>
            <pc:docMk/>
            <pc:sldMk cId="1202097309" sldId="5338"/>
            <ac:spMk id="2" creationId="{CA9542CD-2EC4-777B-0F65-FF28431397CC}"/>
          </ac:spMkLst>
        </pc:spChg>
      </pc:sldChg>
      <pc:sldChg chg="addSp delSp modSp mod addAnim delAnim modAnim">
        <pc:chgData name="Arnold, Wyatt@DWR" userId="175c17ca-9583-4c97-8d6c-0bb59fdfbd99" providerId="ADAL" clId="{C7D5749C-6E10-4ACC-9A69-C1A2B5A92F27}" dt="2025-08-04T21:48:49.233" v="1469" actId="1076"/>
        <pc:sldMkLst>
          <pc:docMk/>
          <pc:sldMk cId="2586912975" sldId="5363"/>
        </pc:sldMkLst>
        <pc:spChg chg="del">
          <ac:chgData name="Arnold, Wyatt@DWR" userId="175c17ca-9583-4c97-8d6c-0bb59fdfbd99" providerId="ADAL" clId="{C7D5749C-6E10-4ACC-9A69-C1A2B5A92F27}" dt="2025-08-04T21:16:04.166" v="1059" actId="478"/>
          <ac:spMkLst>
            <pc:docMk/>
            <pc:sldMk cId="2586912975" sldId="5363"/>
            <ac:spMk id="6" creationId="{708F9EF6-BD30-50AA-9277-23FC14C8006F}"/>
          </ac:spMkLst>
        </pc:spChg>
        <pc:spChg chg="del">
          <ac:chgData name="Arnold, Wyatt@DWR" userId="175c17ca-9583-4c97-8d6c-0bb59fdfbd99" providerId="ADAL" clId="{C7D5749C-6E10-4ACC-9A69-C1A2B5A92F27}" dt="2025-08-04T19:09:29.417" v="141" actId="478"/>
          <ac:spMkLst>
            <pc:docMk/>
            <pc:sldMk cId="2586912975" sldId="5363"/>
            <ac:spMk id="9" creationId="{F7AB03D8-5EF5-F8A3-0FC3-70D1D8A09210}"/>
          </ac:spMkLst>
        </pc:spChg>
        <pc:spChg chg="del">
          <ac:chgData name="Arnold, Wyatt@DWR" userId="175c17ca-9583-4c97-8d6c-0bb59fdfbd99" providerId="ADAL" clId="{C7D5749C-6E10-4ACC-9A69-C1A2B5A92F27}" dt="2025-08-04T19:09:29.417" v="141" actId="478"/>
          <ac:spMkLst>
            <pc:docMk/>
            <pc:sldMk cId="2586912975" sldId="5363"/>
            <ac:spMk id="10" creationId="{8A208D77-C557-2FB1-D2B1-4A9423D65308}"/>
          </ac:spMkLst>
        </pc:spChg>
        <pc:spChg chg="del">
          <ac:chgData name="Arnold, Wyatt@DWR" userId="175c17ca-9583-4c97-8d6c-0bb59fdfbd99" providerId="ADAL" clId="{C7D5749C-6E10-4ACC-9A69-C1A2B5A92F27}" dt="2025-08-04T19:09:29.417" v="141" actId="478"/>
          <ac:spMkLst>
            <pc:docMk/>
            <pc:sldMk cId="2586912975" sldId="5363"/>
            <ac:spMk id="13" creationId="{1F212D5F-6087-9E8F-2C3C-E233E187C2A1}"/>
          </ac:spMkLst>
        </pc:spChg>
        <pc:spChg chg="add mod">
          <ac:chgData name="Arnold, Wyatt@DWR" userId="175c17ca-9583-4c97-8d6c-0bb59fdfbd99" providerId="ADAL" clId="{C7D5749C-6E10-4ACC-9A69-C1A2B5A92F27}" dt="2025-08-04T21:48:49.233" v="1469" actId="1076"/>
          <ac:spMkLst>
            <pc:docMk/>
            <pc:sldMk cId="2586912975" sldId="5363"/>
            <ac:spMk id="14" creationId="{2E4B7C78-02CF-8ABB-E2C3-9FBEAE4DA6CB}"/>
          </ac:spMkLst>
        </pc:spChg>
        <pc:spChg chg="del">
          <ac:chgData name="Arnold, Wyatt@DWR" userId="175c17ca-9583-4c97-8d6c-0bb59fdfbd99" providerId="ADAL" clId="{C7D5749C-6E10-4ACC-9A69-C1A2B5A92F27}" dt="2025-08-04T19:09:29.417" v="141" actId="478"/>
          <ac:spMkLst>
            <pc:docMk/>
            <pc:sldMk cId="2586912975" sldId="5363"/>
            <ac:spMk id="17" creationId="{02676555-F161-8D0A-E2F4-3CCC055F3A9F}"/>
          </ac:spMkLst>
        </pc:spChg>
        <pc:spChg chg="del">
          <ac:chgData name="Arnold, Wyatt@DWR" userId="175c17ca-9583-4c97-8d6c-0bb59fdfbd99" providerId="ADAL" clId="{C7D5749C-6E10-4ACC-9A69-C1A2B5A92F27}" dt="2025-08-04T19:09:29.417" v="141" actId="478"/>
          <ac:spMkLst>
            <pc:docMk/>
            <pc:sldMk cId="2586912975" sldId="5363"/>
            <ac:spMk id="18" creationId="{07F7B763-9EE7-FC89-955C-2814EBECB435}"/>
          </ac:spMkLst>
        </pc:spChg>
        <pc:spChg chg="del">
          <ac:chgData name="Arnold, Wyatt@DWR" userId="175c17ca-9583-4c97-8d6c-0bb59fdfbd99" providerId="ADAL" clId="{C7D5749C-6E10-4ACC-9A69-C1A2B5A92F27}" dt="2025-08-04T19:09:29.417" v="141" actId="478"/>
          <ac:spMkLst>
            <pc:docMk/>
            <pc:sldMk cId="2586912975" sldId="5363"/>
            <ac:spMk id="19" creationId="{9BF2F35E-7D8A-0356-8CB9-94559ADABA0C}"/>
          </ac:spMkLst>
        </pc:spChg>
        <pc:spChg chg="add mod">
          <ac:chgData name="Arnold, Wyatt@DWR" userId="175c17ca-9583-4c97-8d6c-0bb59fdfbd99" providerId="ADAL" clId="{C7D5749C-6E10-4ACC-9A69-C1A2B5A92F27}" dt="2025-08-04T21:48:40.614" v="1467" actId="1076"/>
          <ac:spMkLst>
            <pc:docMk/>
            <pc:sldMk cId="2586912975" sldId="5363"/>
            <ac:spMk id="21" creationId="{3888DE05-876B-F87B-209F-B5856308D279}"/>
          </ac:spMkLst>
        </pc:spChg>
        <pc:spChg chg="add del mod">
          <ac:chgData name="Arnold, Wyatt@DWR" userId="175c17ca-9583-4c97-8d6c-0bb59fdfbd99" providerId="ADAL" clId="{C7D5749C-6E10-4ACC-9A69-C1A2B5A92F27}" dt="2025-08-04T21:09:34.861" v="1033" actId="22"/>
          <ac:spMkLst>
            <pc:docMk/>
            <pc:sldMk cId="2586912975" sldId="5363"/>
            <ac:spMk id="25" creationId="{04DD5407-C21F-9B30-25CF-54DD1F708250}"/>
          </ac:spMkLst>
        </pc:spChg>
        <pc:spChg chg="add del mod">
          <ac:chgData name="Arnold, Wyatt@DWR" userId="175c17ca-9583-4c97-8d6c-0bb59fdfbd99" providerId="ADAL" clId="{C7D5749C-6E10-4ACC-9A69-C1A2B5A92F27}" dt="2025-08-04T21:16:06.409" v="1061" actId="478"/>
          <ac:spMkLst>
            <pc:docMk/>
            <pc:sldMk cId="2586912975" sldId="5363"/>
            <ac:spMk id="28" creationId="{68D692E5-EBED-439A-FFAB-D03C810B90B4}"/>
          </ac:spMkLst>
        </pc:spChg>
        <pc:spChg chg="add mod">
          <ac:chgData name="Arnold, Wyatt@DWR" userId="175c17ca-9583-4c97-8d6c-0bb59fdfbd99" providerId="ADAL" clId="{C7D5749C-6E10-4ACC-9A69-C1A2B5A92F27}" dt="2025-08-04T21:16:04.458" v="1060"/>
          <ac:spMkLst>
            <pc:docMk/>
            <pc:sldMk cId="2586912975" sldId="5363"/>
            <ac:spMk id="29" creationId="{DA020FFB-7DCC-1B2D-E432-8BD004B67510}"/>
          </ac:spMkLst>
        </pc:spChg>
        <pc:spChg chg="add mod">
          <ac:chgData name="Arnold, Wyatt@DWR" userId="175c17ca-9583-4c97-8d6c-0bb59fdfbd99" providerId="ADAL" clId="{C7D5749C-6E10-4ACC-9A69-C1A2B5A92F27}" dt="2025-08-04T21:48:43.283" v="1468" actId="1076"/>
          <ac:spMkLst>
            <pc:docMk/>
            <pc:sldMk cId="2586912975" sldId="5363"/>
            <ac:spMk id="30" creationId="{445F70F3-8866-5854-7FBE-4F7A66E08FA1}"/>
          </ac:spMkLst>
        </pc:spChg>
        <pc:spChg chg="del">
          <ac:chgData name="Arnold, Wyatt@DWR" userId="175c17ca-9583-4c97-8d6c-0bb59fdfbd99" providerId="ADAL" clId="{C7D5749C-6E10-4ACC-9A69-C1A2B5A92F27}" dt="2025-08-04T19:09:29.417" v="141" actId="478"/>
          <ac:spMkLst>
            <pc:docMk/>
            <pc:sldMk cId="2586912975" sldId="5363"/>
            <ac:spMk id="40" creationId="{65AB25DB-E94C-7D4C-A649-25C1A8BF7C8D}"/>
          </ac:spMkLst>
        </pc:spChg>
        <pc:spChg chg="del">
          <ac:chgData name="Arnold, Wyatt@DWR" userId="175c17ca-9583-4c97-8d6c-0bb59fdfbd99" providerId="ADAL" clId="{C7D5749C-6E10-4ACC-9A69-C1A2B5A92F27}" dt="2025-08-04T19:09:29.417" v="141" actId="478"/>
          <ac:spMkLst>
            <pc:docMk/>
            <pc:sldMk cId="2586912975" sldId="5363"/>
            <ac:spMk id="42" creationId="{B2C28D90-2F04-F8E5-2AC5-93663A2774F3}"/>
          </ac:spMkLst>
        </pc:spChg>
        <pc:spChg chg="del">
          <ac:chgData name="Arnold, Wyatt@DWR" userId="175c17ca-9583-4c97-8d6c-0bb59fdfbd99" providerId="ADAL" clId="{C7D5749C-6E10-4ACC-9A69-C1A2B5A92F27}" dt="2025-08-04T19:09:29.417" v="141" actId="478"/>
          <ac:spMkLst>
            <pc:docMk/>
            <pc:sldMk cId="2586912975" sldId="5363"/>
            <ac:spMk id="43" creationId="{FD8AA997-0DC5-2712-AED6-BE01C8069D75}"/>
          </ac:spMkLst>
        </pc:spChg>
        <pc:spChg chg="del">
          <ac:chgData name="Arnold, Wyatt@DWR" userId="175c17ca-9583-4c97-8d6c-0bb59fdfbd99" providerId="ADAL" clId="{C7D5749C-6E10-4ACC-9A69-C1A2B5A92F27}" dt="2025-08-04T19:09:29.417" v="141" actId="478"/>
          <ac:spMkLst>
            <pc:docMk/>
            <pc:sldMk cId="2586912975" sldId="5363"/>
            <ac:spMk id="48" creationId="{79E2F2C2-ACCC-3FAE-1046-B9752F3FC667}"/>
          </ac:spMkLst>
        </pc:spChg>
        <pc:picChg chg="add mod">
          <ac:chgData name="Arnold, Wyatt@DWR" userId="175c17ca-9583-4c97-8d6c-0bb59fdfbd99" providerId="ADAL" clId="{C7D5749C-6E10-4ACC-9A69-C1A2B5A92F27}" dt="2025-08-04T21:48:49.233" v="1469" actId="1076"/>
          <ac:picMkLst>
            <pc:docMk/>
            <pc:sldMk cId="2586912975" sldId="5363"/>
            <ac:picMk id="11" creationId="{EC18F25B-FDE2-6BAD-AEC8-FB728B27C4D9}"/>
          </ac:picMkLst>
        </pc:picChg>
      </pc:sldChg>
      <pc:sldChg chg="mod ord modShow">
        <pc:chgData name="Arnold, Wyatt@DWR" userId="175c17ca-9583-4c97-8d6c-0bb59fdfbd99" providerId="ADAL" clId="{C7D5749C-6E10-4ACC-9A69-C1A2B5A92F27}" dt="2025-07-25T21:36:23.417" v="7"/>
        <pc:sldMkLst>
          <pc:docMk/>
          <pc:sldMk cId="2120539943" sldId="5378"/>
        </pc:sldMkLst>
      </pc:sldChg>
      <pc:sldChg chg="addSp delSp modSp mod addAnim delAnim modAnim">
        <pc:chgData name="Arnold, Wyatt@DWR" userId="175c17ca-9583-4c97-8d6c-0bb59fdfbd99" providerId="ADAL" clId="{C7D5749C-6E10-4ACC-9A69-C1A2B5A92F27}" dt="2025-08-04T21:52:24.538" v="1534"/>
        <pc:sldMkLst>
          <pc:docMk/>
          <pc:sldMk cId="3857828247" sldId="5392"/>
        </pc:sldMkLst>
        <pc:spChg chg="mod">
          <ac:chgData name="Arnold, Wyatt@DWR" userId="175c17ca-9583-4c97-8d6c-0bb59fdfbd99" providerId="ADAL" clId="{C7D5749C-6E10-4ACC-9A69-C1A2B5A92F27}" dt="2025-08-04T19:41:37.045" v="561" actId="14100"/>
          <ac:spMkLst>
            <pc:docMk/>
            <pc:sldMk cId="3857828247" sldId="5392"/>
            <ac:spMk id="2" creationId="{1A39DE64-DD87-778A-0370-926064E45BC3}"/>
          </ac:spMkLst>
        </pc:spChg>
        <pc:spChg chg="add del">
          <ac:chgData name="Arnold, Wyatt@DWR" userId="175c17ca-9583-4c97-8d6c-0bb59fdfbd99" providerId="ADAL" clId="{C7D5749C-6E10-4ACC-9A69-C1A2B5A92F27}" dt="2025-08-04T19:38:24.741" v="513" actId="478"/>
          <ac:spMkLst>
            <pc:docMk/>
            <pc:sldMk cId="3857828247" sldId="5392"/>
            <ac:spMk id="4" creationId="{553DE717-0E4F-C8E3-25D3-BBA2705D77B9}"/>
          </ac:spMkLst>
        </pc:spChg>
        <pc:spChg chg="del">
          <ac:chgData name="Arnold, Wyatt@DWR" userId="175c17ca-9583-4c97-8d6c-0bb59fdfbd99" providerId="ADAL" clId="{C7D5749C-6E10-4ACC-9A69-C1A2B5A92F27}" dt="2025-08-04T19:38:26.810" v="516" actId="478"/>
          <ac:spMkLst>
            <pc:docMk/>
            <pc:sldMk cId="3857828247" sldId="5392"/>
            <ac:spMk id="5" creationId="{F1B15CDB-C830-FAEF-17DE-966BF3960C1B}"/>
          </ac:spMkLst>
        </pc:spChg>
        <pc:spChg chg="del">
          <ac:chgData name="Arnold, Wyatt@DWR" userId="175c17ca-9583-4c97-8d6c-0bb59fdfbd99" providerId="ADAL" clId="{C7D5749C-6E10-4ACC-9A69-C1A2B5A92F27}" dt="2025-08-04T19:38:17.968" v="510" actId="478"/>
          <ac:spMkLst>
            <pc:docMk/>
            <pc:sldMk cId="3857828247" sldId="5392"/>
            <ac:spMk id="6" creationId="{4E952815-7075-C45A-5391-68D9DD863CD5}"/>
          </ac:spMkLst>
        </pc:spChg>
        <pc:spChg chg="del">
          <ac:chgData name="Arnold, Wyatt@DWR" userId="175c17ca-9583-4c97-8d6c-0bb59fdfbd99" providerId="ADAL" clId="{C7D5749C-6E10-4ACC-9A69-C1A2B5A92F27}" dt="2025-08-04T19:38:17.968" v="510" actId="478"/>
          <ac:spMkLst>
            <pc:docMk/>
            <pc:sldMk cId="3857828247" sldId="5392"/>
            <ac:spMk id="7" creationId="{568C379E-D712-8B8D-058D-FD8CE8936205}"/>
          </ac:spMkLst>
        </pc:spChg>
        <pc:spChg chg="del">
          <ac:chgData name="Arnold, Wyatt@DWR" userId="175c17ca-9583-4c97-8d6c-0bb59fdfbd99" providerId="ADAL" clId="{C7D5749C-6E10-4ACC-9A69-C1A2B5A92F27}" dt="2025-08-04T19:38:17.968" v="510" actId="478"/>
          <ac:spMkLst>
            <pc:docMk/>
            <pc:sldMk cId="3857828247" sldId="5392"/>
            <ac:spMk id="8" creationId="{055B8B7A-B39F-748B-58CE-3B0FA733FB7C}"/>
          </ac:spMkLst>
        </pc:spChg>
        <pc:spChg chg="del">
          <ac:chgData name="Arnold, Wyatt@DWR" userId="175c17ca-9583-4c97-8d6c-0bb59fdfbd99" providerId="ADAL" clId="{C7D5749C-6E10-4ACC-9A69-C1A2B5A92F27}" dt="2025-08-04T19:38:17.968" v="510" actId="478"/>
          <ac:spMkLst>
            <pc:docMk/>
            <pc:sldMk cId="3857828247" sldId="5392"/>
            <ac:spMk id="10" creationId="{A26ADB13-D2A5-35F7-B12C-29B36DC332BD}"/>
          </ac:spMkLst>
        </pc:spChg>
        <pc:spChg chg="add del mod ord">
          <ac:chgData name="Arnold, Wyatt@DWR" userId="175c17ca-9583-4c97-8d6c-0bb59fdfbd99" providerId="ADAL" clId="{C7D5749C-6E10-4ACC-9A69-C1A2B5A92F27}" dt="2025-08-04T21:51:25.005" v="1499" actId="166"/>
          <ac:spMkLst>
            <pc:docMk/>
            <pc:sldMk cId="3857828247" sldId="5392"/>
            <ac:spMk id="12" creationId="{6AA9549B-0929-306E-6B28-4CC1CE6E1005}"/>
          </ac:spMkLst>
        </pc:spChg>
        <pc:spChg chg="mod">
          <ac:chgData name="Arnold, Wyatt@DWR" userId="175c17ca-9583-4c97-8d6c-0bb59fdfbd99" providerId="ADAL" clId="{C7D5749C-6E10-4ACC-9A69-C1A2B5A92F27}" dt="2025-08-04T19:45:18.907" v="660" actId="1076"/>
          <ac:spMkLst>
            <pc:docMk/>
            <pc:sldMk cId="3857828247" sldId="5392"/>
            <ac:spMk id="14" creationId="{BF17B055-8792-D4BB-CE4F-725570FDBFE3}"/>
          </ac:spMkLst>
        </pc:spChg>
        <pc:spChg chg="add mod">
          <ac:chgData name="Arnold, Wyatt@DWR" userId="175c17ca-9583-4c97-8d6c-0bb59fdfbd99" providerId="ADAL" clId="{C7D5749C-6E10-4ACC-9A69-C1A2B5A92F27}" dt="2025-08-04T21:46:26.963" v="1394" actId="20577"/>
          <ac:spMkLst>
            <pc:docMk/>
            <pc:sldMk cId="3857828247" sldId="5392"/>
            <ac:spMk id="30" creationId="{DA5099C3-2487-C540-F04C-A7B0F123877F}"/>
          </ac:spMkLst>
        </pc:spChg>
        <pc:graphicFrameChg chg="add del mod ord">
          <ac:chgData name="Arnold, Wyatt@DWR" userId="175c17ca-9583-4c97-8d6c-0bb59fdfbd99" providerId="ADAL" clId="{C7D5749C-6E10-4ACC-9A69-C1A2B5A92F27}" dt="2025-08-04T21:51:05.118" v="1493" actId="478"/>
          <ac:graphicFrameMkLst>
            <pc:docMk/>
            <pc:sldMk cId="3857828247" sldId="5392"/>
            <ac:graphicFrameMk id="21" creationId="{0CE70B48-A67A-9E1C-8FEA-F0D37DDD4D78}"/>
          </ac:graphicFrameMkLst>
        </pc:graphicFrameChg>
        <pc:graphicFrameChg chg="add del mod">
          <ac:chgData name="Arnold, Wyatt@DWR" userId="175c17ca-9583-4c97-8d6c-0bb59fdfbd99" providerId="ADAL" clId="{C7D5749C-6E10-4ACC-9A69-C1A2B5A92F27}" dt="2025-08-04T21:50:51.863" v="1488" actId="478"/>
          <ac:graphicFrameMkLst>
            <pc:docMk/>
            <pc:sldMk cId="3857828247" sldId="5392"/>
            <ac:graphicFrameMk id="22" creationId="{EF1BB33E-41B6-45CA-AF76-97127071E246}"/>
          </ac:graphicFrameMkLst>
        </pc:graphicFrameChg>
        <pc:graphicFrameChg chg="add del mod">
          <ac:chgData name="Arnold, Wyatt@DWR" userId="175c17ca-9583-4c97-8d6c-0bb59fdfbd99" providerId="ADAL" clId="{C7D5749C-6E10-4ACC-9A69-C1A2B5A92F27}" dt="2025-08-04T21:51:50.549" v="1507" actId="478"/>
          <ac:graphicFrameMkLst>
            <pc:docMk/>
            <pc:sldMk cId="3857828247" sldId="5392"/>
            <ac:graphicFrameMk id="35" creationId="{F278016D-6E23-8B9F-7B22-44361CFD19E8}"/>
          </ac:graphicFrameMkLst>
        </pc:graphicFrameChg>
        <pc:graphicFrameChg chg="add mod">
          <ac:chgData name="Arnold, Wyatt@DWR" userId="175c17ca-9583-4c97-8d6c-0bb59fdfbd99" providerId="ADAL" clId="{C7D5749C-6E10-4ACC-9A69-C1A2B5A92F27}" dt="2025-08-04T21:51:40.845" v="1502"/>
          <ac:graphicFrameMkLst>
            <pc:docMk/>
            <pc:sldMk cId="3857828247" sldId="5392"/>
            <ac:graphicFrameMk id="36" creationId="{9C269F0C-9164-70C2-0041-FA3F01F3954C}"/>
          </ac:graphicFrameMkLst>
        </pc:graphicFrameChg>
        <pc:picChg chg="del">
          <ac:chgData name="Arnold, Wyatt@DWR" userId="175c17ca-9583-4c97-8d6c-0bb59fdfbd99" providerId="ADAL" clId="{C7D5749C-6E10-4ACC-9A69-C1A2B5A92F27}" dt="2025-08-04T19:38:15.791" v="509" actId="478"/>
          <ac:picMkLst>
            <pc:docMk/>
            <pc:sldMk cId="3857828247" sldId="5392"/>
            <ac:picMk id="26" creationId="{F81A436A-B99C-F78A-EA53-F5E5F5F343EB}"/>
          </ac:picMkLst>
        </pc:picChg>
        <pc:picChg chg="del mod">
          <ac:chgData name="Arnold, Wyatt@DWR" userId="175c17ca-9583-4c97-8d6c-0bb59fdfbd99" providerId="ADAL" clId="{C7D5749C-6E10-4ACC-9A69-C1A2B5A92F27}" dt="2025-08-04T19:38:25.730" v="515" actId="478"/>
          <ac:picMkLst>
            <pc:docMk/>
            <pc:sldMk cId="3857828247" sldId="5392"/>
            <ac:picMk id="27" creationId="{9332A302-555C-AD7B-017B-7A63B83E72E9}"/>
          </ac:picMkLst>
        </pc:picChg>
        <pc:picChg chg="add">
          <ac:chgData name="Arnold, Wyatt@DWR" userId="175c17ca-9583-4c97-8d6c-0bb59fdfbd99" providerId="ADAL" clId="{C7D5749C-6E10-4ACC-9A69-C1A2B5A92F27}" dt="2025-08-04T21:50:38.146" v="1484"/>
          <ac:picMkLst>
            <pc:docMk/>
            <pc:sldMk cId="3857828247" sldId="5392"/>
            <ac:picMk id="32" creationId="{3728975A-34FE-5E50-946D-D8307E635340}"/>
          </ac:picMkLst>
        </pc:picChg>
        <pc:picChg chg="add mod">
          <ac:chgData name="Arnold, Wyatt@DWR" userId="175c17ca-9583-4c97-8d6c-0bb59fdfbd99" providerId="ADAL" clId="{C7D5749C-6E10-4ACC-9A69-C1A2B5A92F27}" dt="2025-08-04T21:50:42.998" v="1486" actId="571"/>
          <ac:picMkLst>
            <pc:docMk/>
            <pc:sldMk cId="3857828247" sldId="5392"/>
            <ac:picMk id="33" creationId="{1F96001D-5990-D21F-7E2B-56488C6EDEFC}"/>
          </ac:picMkLst>
        </pc:picChg>
        <pc:picChg chg="add mod">
          <ac:chgData name="Arnold, Wyatt@DWR" userId="175c17ca-9583-4c97-8d6c-0bb59fdfbd99" providerId="ADAL" clId="{C7D5749C-6E10-4ACC-9A69-C1A2B5A92F27}" dt="2025-08-04T21:50:59.359" v="1489" actId="1076"/>
          <ac:picMkLst>
            <pc:docMk/>
            <pc:sldMk cId="3857828247" sldId="5392"/>
            <ac:picMk id="34" creationId="{078388A4-C7FC-26A3-3261-A00E6FA45436}"/>
          </ac:picMkLst>
        </pc:picChg>
        <pc:picChg chg="add mod ord">
          <ac:chgData name="Arnold, Wyatt@DWR" userId="175c17ca-9583-4c97-8d6c-0bb59fdfbd99" providerId="ADAL" clId="{C7D5749C-6E10-4ACC-9A69-C1A2B5A92F27}" dt="2025-08-04T21:52:10.899" v="1531" actId="1035"/>
          <ac:picMkLst>
            <pc:docMk/>
            <pc:sldMk cId="3857828247" sldId="5392"/>
            <ac:picMk id="37" creationId="{B15DF2CE-EECE-6DF4-A0EC-003F2A9AF6C7}"/>
          </ac:picMkLst>
        </pc:picChg>
        <pc:cxnChg chg="add mod">
          <ac:chgData name="Arnold, Wyatt@DWR" userId="175c17ca-9583-4c97-8d6c-0bb59fdfbd99" providerId="ADAL" clId="{C7D5749C-6E10-4ACC-9A69-C1A2B5A92F27}" dt="2025-08-04T19:44:03.084" v="625" actId="14100"/>
          <ac:cxnSpMkLst>
            <pc:docMk/>
            <pc:sldMk cId="3857828247" sldId="5392"/>
            <ac:cxnSpMk id="24" creationId="{DD7D4770-3B7E-1E50-BD72-0B87FB57313B}"/>
          </ac:cxnSpMkLst>
        </pc:cxnChg>
      </pc:sldChg>
      <pc:sldChg chg="modSp mod modAnim">
        <pc:chgData name="Arnold, Wyatt@DWR" userId="175c17ca-9583-4c97-8d6c-0bb59fdfbd99" providerId="ADAL" clId="{C7D5749C-6E10-4ACC-9A69-C1A2B5A92F27}" dt="2025-08-04T21:10:21.179" v="1045" actId="1076"/>
        <pc:sldMkLst>
          <pc:docMk/>
          <pc:sldMk cId="306995764" sldId="5420"/>
        </pc:sldMkLst>
        <pc:spChg chg="mod">
          <ac:chgData name="Arnold, Wyatt@DWR" userId="175c17ca-9583-4c97-8d6c-0bb59fdfbd99" providerId="ADAL" clId="{C7D5749C-6E10-4ACC-9A69-C1A2B5A92F27}" dt="2025-08-04T19:12:58.283" v="498" actId="1076"/>
          <ac:spMkLst>
            <pc:docMk/>
            <pc:sldMk cId="306995764" sldId="5420"/>
            <ac:spMk id="4" creationId="{11A9152A-4209-92F5-3695-6E6614A80B64}"/>
          </ac:spMkLst>
        </pc:spChg>
        <pc:spChg chg="mod">
          <ac:chgData name="Arnold, Wyatt@DWR" userId="175c17ca-9583-4c97-8d6c-0bb59fdfbd99" providerId="ADAL" clId="{C7D5749C-6E10-4ACC-9A69-C1A2B5A92F27}" dt="2025-08-04T21:10:21.179" v="1045" actId="1076"/>
          <ac:spMkLst>
            <pc:docMk/>
            <pc:sldMk cId="306995764" sldId="5420"/>
            <ac:spMk id="5" creationId="{AA1D65AE-32D6-D477-2325-A2D34D72D896}"/>
          </ac:spMkLst>
        </pc:spChg>
      </pc:sldChg>
      <pc:sldChg chg="modSp mod">
        <pc:chgData name="Arnold, Wyatt@DWR" userId="175c17ca-9583-4c97-8d6c-0bb59fdfbd99" providerId="ADAL" clId="{C7D5749C-6E10-4ACC-9A69-C1A2B5A92F27}" dt="2025-08-04T21:47:51.791" v="1454" actId="114"/>
        <pc:sldMkLst>
          <pc:docMk/>
          <pc:sldMk cId="3569321418" sldId="5476"/>
        </pc:sldMkLst>
        <pc:spChg chg="mod">
          <ac:chgData name="Arnold, Wyatt@DWR" userId="175c17ca-9583-4c97-8d6c-0bb59fdfbd99" providerId="ADAL" clId="{C7D5749C-6E10-4ACC-9A69-C1A2B5A92F27}" dt="2025-08-04T21:47:51.791" v="1454" actId="114"/>
          <ac:spMkLst>
            <pc:docMk/>
            <pc:sldMk cId="3569321418" sldId="5476"/>
            <ac:spMk id="5" creationId="{121DD6C3-6D49-99E9-86CE-F523D0B2A034}"/>
          </ac:spMkLst>
        </pc:spChg>
      </pc:sldChg>
      <pc:sldChg chg="mod ord modShow">
        <pc:chgData name="Arnold, Wyatt@DWR" userId="175c17ca-9583-4c97-8d6c-0bb59fdfbd99" providerId="ADAL" clId="{C7D5749C-6E10-4ACC-9A69-C1A2B5A92F27}" dt="2025-07-25T21:34:08.833" v="2"/>
        <pc:sldMkLst>
          <pc:docMk/>
          <pc:sldMk cId="180807007" sldId="5479"/>
        </pc:sldMkLst>
      </pc:sldChg>
      <pc:sldChg chg="modSp mod">
        <pc:chgData name="Arnold, Wyatt@DWR" userId="175c17ca-9583-4c97-8d6c-0bb59fdfbd99" providerId="ADAL" clId="{C7D5749C-6E10-4ACC-9A69-C1A2B5A92F27}" dt="2025-08-04T21:49:38.525" v="1483" actId="122"/>
        <pc:sldMkLst>
          <pc:docMk/>
          <pc:sldMk cId="2238953333" sldId="5482"/>
        </pc:sldMkLst>
        <pc:spChg chg="mod">
          <ac:chgData name="Arnold, Wyatt@DWR" userId="175c17ca-9583-4c97-8d6c-0bb59fdfbd99" providerId="ADAL" clId="{C7D5749C-6E10-4ACC-9A69-C1A2B5A92F27}" dt="2025-08-04T21:49:11.133" v="1473" actId="1076"/>
          <ac:spMkLst>
            <pc:docMk/>
            <pc:sldMk cId="2238953333" sldId="5482"/>
            <ac:spMk id="7" creationId="{BB8517CF-26BB-5CF6-35EE-A57AD558C272}"/>
          </ac:spMkLst>
        </pc:spChg>
        <pc:graphicFrameChg chg="mod modGraphic">
          <ac:chgData name="Arnold, Wyatt@DWR" userId="175c17ca-9583-4c97-8d6c-0bb59fdfbd99" providerId="ADAL" clId="{C7D5749C-6E10-4ACC-9A69-C1A2B5A92F27}" dt="2025-08-04T21:49:38.525" v="1483" actId="122"/>
          <ac:graphicFrameMkLst>
            <pc:docMk/>
            <pc:sldMk cId="2238953333" sldId="5482"/>
            <ac:graphicFrameMk id="6" creationId="{F72702BF-ACD0-5560-EEAE-E74E0B4E5690}"/>
          </ac:graphicFrameMkLst>
        </pc:graphicFrameChg>
        <pc:picChg chg="mod">
          <ac:chgData name="Arnold, Wyatt@DWR" userId="175c17ca-9583-4c97-8d6c-0bb59fdfbd99" providerId="ADAL" clId="{C7D5749C-6E10-4ACC-9A69-C1A2B5A92F27}" dt="2025-08-04T21:48:56.342" v="1470" actId="1076"/>
          <ac:picMkLst>
            <pc:docMk/>
            <pc:sldMk cId="2238953333" sldId="5482"/>
            <ac:picMk id="1026" creationId="{E28F9F4C-134B-3EF4-6AB9-ED812DA7B0E5}"/>
          </ac:picMkLst>
        </pc:picChg>
      </pc:sldChg>
      <pc:sldChg chg="mod ord modShow">
        <pc:chgData name="Arnold, Wyatt@DWR" userId="175c17ca-9583-4c97-8d6c-0bb59fdfbd99" providerId="ADAL" clId="{C7D5749C-6E10-4ACC-9A69-C1A2B5A92F27}" dt="2025-07-25T21:34:08.833" v="2"/>
        <pc:sldMkLst>
          <pc:docMk/>
          <pc:sldMk cId="36518816" sldId="5484"/>
        </pc:sldMkLst>
      </pc:sldChg>
      <pc:sldChg chg="modSp mod">
        <pc:chgData name="Arnold, Wyatt@DWR" userId="175c17ca-9583-4c97-8d6c-0bb59fdfbd99" providerId="ADAL" clId="{C7D5749C-6E10-4ACC-9A69-C1A2B5A92F27}" dt="2025-08-04T21:47:58.156" v="1455" actId="114"/>
        <pc:sldMkLst>
          <pc:docMk/>
          <pc:sldMk cId="1253820340" sldId="5486"/>
        </pc:sldMkLst>
        <pc:spChg chg="mod">
          <ac:chgData name="Arnold, Wyatt@DWR" userId="175c17ca-9583-4c97-8d6c-0bb59fdfbd99" providerId="ADAL" clId="{C7D5749C-6E10-4ACC-9A69-C1A2B5A92F27}" dt="2025-08-04T21:47:58.156" v="1455" actId="114"/>
          <ac:spMkLst>
            <pc:docMk/>
            <pc:sldMk cId="1253820340" sldId="5486"/>
            <ac:spMk id="5" creationId="{EE8765D3-F01D-84C0-BA32-6889E5BB9CD5}"/>
          </ac:spMkLst>
        </pc:spChg>
      </pc:sldChg>
      <pc:sldChg chg="add mod ord modShow">
        <pc:chgData name="Arnold, Wyatt@DWR" userId="175c17ca-9583-4c97-8d6c-0bb59fdfbd99" providerId="ADAL" clId="{C7D5749C-6E10-4ACC-9A69-C1A2B5A92F27}" dt="2025-08-04T19:13:42.006" v="506"/>
        <pc:sldMkLst>
          <pc:docMk/>
          <pc:sldMk cId="3003491075" sldId="5488"/>
        </pc:sldMkLst>
      </pc:sldChg>
      <pc:sldChg chg="add mod ord modShow">
        <pc:chgData name="Arnold, Wyatt@DWR" userId="175c17ca-9583-4c97-8d6c-0bb59fdfbd99" providerId="ADAL" clId="{C7D5749C-6E10-4ACC-9A69-C1A2B5A92F27}" dt="2025-08-04T19:13:44.299" v="508"/>
        <pc:sldMkLst>
          <pc:docMk/>
          <pc:sldMk cId="1351292577" sldId="5489"/>
        </pc:sldMkLst>
      </pc:sldChg>
    </pc:docChg>
  </pc:docChgLst>
  <pc:docChgLst>
    <pc:chgData name="Arrate, David@DWR" userId="913ebaa4-052d-43a8-90f0-14aa847c2f24" providerId="ADAL" clId="{0422CA11-A789-4B28-9508-405B43F23CE8}"/>
    <pc:docChg chg="undo custSel addSld delSld modSld sldOrd addSection delSection modSection">
      <pc:chgData name="Arrate, David@DWR" userId="913ebaa4-052d-43a8-90f0-14aa847c2f24" providerId="ADAL" clId="{0422CA11-A789-4B28-9508-405B43F23CE8}" dt="2025-07-09T18:27:45.733" v="150" actId="47"/>
      <pc:docMkLst>
        <pc:docMk/>
      </pc:docMkLst>
      <pc:sldChg chg="del">
        <pc:chgData name="Arrate, David@DWR" userId="913ebaa4-052d-43a8-90f0-14aa847c2f24" providerId="ADAL" clId="{0422CA11-A789-4B28-9508-405B43F23CE8}" dt="2025-07-09T17:39:42.699" v="135" actId="47"/>
        <pc:sldMkLst>
          <pc:docMk/>
          <pc:sldMk cId="1533859006" sldId="264"/>
        </pc:sldMkLst>
      </pc:sldChg>
      <pc:sldChg chg="add del ord">
        <pc:chgData name="Arrate, David@DWR" userId="913ebaa4-052d-43a8-90f0-14aa847c2f24" providerId="ADAL" clId="{0422CA11-A789-4B28-9508-405B43F23CE8}" dt="2025-07-09T17:09:14.323" v="132"/>
        <pc:sldMkLst>
          <pc:docMk/>
          <pc:sldMk cId="1635937685" sldId="2056"/>
        </pc:sldMkLst>
      </pc:sldChg>
      <pc:sldChg chg="add">
        <pc:chgData name="Arrate, David@DWR" userId="913ebaa4-052d-43a8-90f0-14aa847c2f24" providerId="ADAL" clId="{0422CA11-A789-4B28-9508-405B43F23CE8}" dt="2025-07-09T16:58:40.359" v="0"/>
        <pc:sldMkLst>
          <pc:docMk/>
          <pc:sldMk cId="885365109" sldId="2153"/>
        </pc:sldMkLst>
      </pc:sldChg>
      <pc:sldChg chg="add del">
        <pc:chgData name="Arrate, David@DWR" userId="913ebaa4-052d-43a8-90f0-14aa847c2f24" providerId="ADAL" clId="{0422CA11-A789-4B28-9508-405B43F23CE8}" dt="2025-07-09T17:00:37.273" v="15" actId="47"/>
        <pc:sldMkLst>
          <pc:docMk/>
          <pc:sldMk cId="1698695735" sldId="2161"/>
        </pc:sldMkLst>
      </pc:sldChg>
      <pc:sldChg chg="add">
        <pc:chgData name="Arrate, David@DWR" userId="913ebaa4-052d-43a8-90f0-14aa847c2f24" providerId="ADAL" clId="{0422CA11-A789-4B28-9508-405B43F23CE8}" dt="2025-07-09T16:58:40.359" v="0"/>
        <pc:sldMkLst>
          <pc:docMk/>
          <pc:sldMk cId="1805376719" sldId="2263"/>
        </pc:sldMkLst>
      </pc:sldChg>
      <pc:sldChg chg="del">
        <pc:chgData name="Arrate, David@DWR" userId="913ebaa4-052d-43a8-90f0-14aa847c2f24" providerId="ADAL" clId="{0422CA11-A789-4B28-9508-405B43F23CE8}" dt="2025-07-09T17:39:42.699" v="135" actId="47"/>
        <pc:sldMkLst>
          <pc:docMk/>
          <pc:sldMk cId="42903810" sldId="5204"/>
        </pc:sldMkLst>
      </pc:sldChg>
      <pc:sldChg chg="del">
        <pc:chgData name="Arrate, David@DWR" userId="913ebaa4-052d-43a8-90f0-14aa847c2f24" providerId="ADAL" clId="{0422CA11-A789-4B28-9508-405B43F23CE8}" dt="2025-07-09T17:39:42.699" v="135" actId="47"/>
        <pc:sldMkLst>
          <pc:docMk/>
          <pc:sldMk cId="3858575149" sldId="5239"/>
        </pc:sldMkLst>
      </pc:sldChg>
      <pc:sldChg chg="del">
        <pc:chgData name="Arrate, David@DWR" userId="913ebaa4-052d-43a8-90f0-14aa847c2f24" providerId="ADAL" clId="{0422CA11-A789-4B28-9508-405B43F23CE8}" dt="2025-07-09T17:39:42.699" v="135" actId="47"/>
        <pc:sldMkLst>
          <pc:docMk/>
          <pc:sldMk cId="1264290814" sldId="5257"/>
        </pc:sldMkLst>
      </pc:sldChg>
      <pc:sldChg chg="del">
        <pc:chgData name="Arrate, David@DWR" userId="913ebaa4-052d-43a8-90f0-14aa847c2f24" providerId="ADAL" clId="{0422CA11-A789-4B28-9508-405B43F23CE8}" dt="2025-07-09T16:58:45.740" v="2" actId="47"/>
        <pc:sldMkLst>
          <pc:docMk/>
          <pc:sldMk cId="535551690" sldId="5258"/>
        </pc:sldMkLst>
      </pc:sldChg>
      <pc:sldChg chg="ord">
        <pc:chgData name="Arrate, David@DWR" userId="913ebaa4-052d-43a8-90f0-14aa847c2f24" providerId="ADAL" clId="{0422CA11-A789-4B28-9508-405B43F23CE8}" dt="2025-07-09T17:00:44.193" v="17"/>
        <pc:sldMkLst>
          <pc:docMk/>
          <pc:sldMk cId="2188623293" sldId="5292"/>
        </pc:sldMkLst>
      </pc:sldChg>
      <pc:sldChg chg="add del">
        <pc:chgData name="Arrate, David@DWR" userId="913ebaa4-052d-43a8-90f0-14aa847c2f24" providerId="ADAL" clId="{0422CA11-A789-4B28-9508-405B43F23CE8}" dt="2025-07-09T17:00:18.651" v="14" actId="47"/>
        <pc:sldMkLst>
          <pc:docMk/>
          <pc:sldMk cId="1719580700" sldId="5293"/>
        </pc:sldMkLst>
      </pc:sldChg>
      <pc:sldChg chg="add del">
        <pc:chgData name="Arrate, David@DWR" userId="913ebaa4-052d-43a8-90f0-14aa847c2f24" providerId="ADAL" clId="{0422CA11-A789-4B28-9508-405B43F23CE8}" dt="2025-07-09T17:00:18.651" v="14" actId="47"/>
        <pc:sldMkLst>
          <pc:docMk/>
          <pc:sldMk cId="2381220531" sldId="5330"/>
        </pc:sldMkLst>
      </pc:sldChg>
      <pc:sldChg chg="add mod modShow">
        <pc:chgData name="Arrate, David@DWR" userId="913ebaa4-052d-43a8-90f0-14aa847c2f24" providerId="ADAL" clId="{0422CA11-A789-4B28-9508-405B43F23CE8}" dt="2025-07-09T18:25:06.692" v="146" actId="729"/>
        <pc:sldMkLst>
          <pc:docMk/>
          <pc:sldMk cId="1489400514" sldId="5332"/>
        </pc:sldMkLst>
      </pc:sldChg>
      <pc:sldChg chg="add">
        <pc:chgData name="Arrate, David@DWR" userId="913ebaa4-052d-43a8-90f0-14aa847c2f24" providerId="ADAL" clId="{0422CA11-A789-4B28-9508-405B43F23CE8}" dt="2025-07-09T16:58:40.359" v="0"/>
        <pc:sldMkLst>
          <pc:docMk/>
          <pc:sldMk cId="1065849810" sldId="5335"/>
        </pc:sldMkLst>
      </pc:sldChg>
      <pc:sldChg chg="add del ord">
        <pc:chgData name="Arrate, David@DWR" userId="913ebaa4-052d-43a8-90f0-14aa847c2f24" providerId="ADAL" clId="{0422CA11-A789-4B28-9508-405B43F23CE8}" dt="2025-07-09T18:26:07.503" v="148"/>
        <pc:sldMkLst>
          <pc:docMk/>
          <pc:sldMk cId="1202097309" sldId="5338"/>
        </pc:sldMkLst>
      </pc:sldChg>
      <pc:sldChg chg="add del">
        <pc:chgData name="Arrate, David@DWR" userId="913ebaa4-052d-43a8-90f0-14aa847c2f24" providerId="ADAL" clId="{0422CA11-A789-4B28-9508-405B43F23CE8}" dt="2025-07-09T17:00:18.651" v="14" actId="47"/>
        <pc:sldMkLst>
          <pc:docMk/>
          <pc:sldMk cId="2787254519" sldId="5342"/>
        </pc:sldMkLst>
      </pc:sldChg>
      <pc:sldChg chg="modSp mod">
        <pc:chgData name="Arrate, David@DWR" userId="913ebaa4-052d-43a8-90f0-14aa847c2f24" providerId="ADAL" clId="{0422CA11-A789-4B28-9508-405B43F23CE8}" dt="2025-07-09T17:09:01.806" v="130" actId="1036"/>
        <pc:sldMkLst>
          <pc:docMk/>
          <pc:sldMk cId="2981540380" sldId="5348"/>
        </pc:sldMkLst>
        <pc:spChg chg="mod">
          <ac:chgData name="Arrate, David@DWR" userId="913ebaa4-052d-43a8-90f0-14aa847c2f24" providerId="ADAL" clId="{0422CA11-A789-4B28-9508-405B43F23CE8}" dt="2025-07-09T17:09:01.806" v="130" actId="1036"/>
          <ac:spMkLst>
            <pc:docMk/>
            <pc:sldMk cId="2981540380" sldId="5348"/>
            <ac:spMk id="2" creationId="{6750782E-326E-91A4-5D36-EB8509C163E9}"/>
          </ac:spMkLst>
        </pc:spChg>
        <pc:spChg chg="mod">
          <ac:chgData name="Arrate, David@DWR" userId="913ebaa4-052d-43a8-90f0-14aa847c2f24" providerId="ADAL" clId="{0422CA11-A789-4B28-9508-405B43F23CE8}" dt="2025-07-09T17:08:57.937" v="128" actId="1036"/>
          <ac:spMkLst>
            <pc:docMk/>
            <pc:sldMk cId="2981540380" sldId="5348"/>
            <ac:spMk id="6" creationId="{43517B0E-B36B-EC12-5991-2E5BB4080DEB}"/>
          </ac:spMkLst>
        </pc:spChg>
      </pc:sldChg>
      <pc:sldChg chg="add">
        <pc:chgData name="Arrate, David@DWR" userId="913ebaa4-052d-43a8-90f0-14aa847c2f24" providerId="ADAL" clId="{0422CA11-A789-4B28-9508-405B43F23CE8}" dt="2025-07-09T18:24:33.310" v="143"/>
        <pc:sldMkLst>
          <pc:docMk/>
          <pc:sldMk cId="2352718309" sldId="5355"/>
        </pc:sldMkLst>
      </pc:sldChg>
      <pc:sldChg chg="add">
        <pc:chgData name="Arrate, David@DWR" userId="913ebaa4-052d-43a8-90f0-14aa847c2f24" providerId="ADAL" clId="{0422CA11-A789-4B28-9508-405B43F23CE8}" dt="2025-07-09T18:26:53.703" v="149"/>
        <pc:sldMkLst>
          <pc:docMk/>
          <pc:sldMk cId="3938738308" sldId="5356"/>
        </pc:sldMkLst>
      </pc:sldChg>
      <pc:sldChg chg="add">
        <pc:chgData name="Arrate, David@DWR" userId="913ebaa4-052d-43a8-90f0-14aa847c2f24" providerId="ADAL" clId="{0422CA11-A789-4B28-9508-405B43F23CE8}" dt="2025-07-09T18:24:33.310" v="143"/>
        <pc:sldMkLst>
          <pc:docMk/>
          <pc:sldMk cId="3398430072" sldId="5358"/>
        </pc:sldMkLst>
      </pc:sldChg>
      <pc:sldChg chg="add">
        <pc:chgData name="Arrate, David@DWR" userId="913ebaa4-052d-43a8-90f0-14aa847c2f24" providerId="ADAL" clId="{0422CA11-A789-4B28-9508-405B43F23CE8}" dt="2025-07-09T18:24:33.310" v="143"/>
        <pc:sldMkLst>
          <pc:docMk/>
          <pc:sldMk cId="2850390033" sldId="5359"/>
        </pc:sldMkLst>
      </pc:sldChg>
      <pc:sldChg chg="add">
        <pc:chgData name="Arrate, David@DWR" userId="913ebaa4-052d-43a8-90f0-14aa847c2f24" providerId="ADAL" clId="{0422CA11-A789-4B28-9508-405B43F23CE8}" dt="2025-07-09T18:24:33.310" v="143"/>
        <pc:sldMkLst>
          <pc:docMk/>
          <pc:sldMk cId="3174154504" sldId="5360"/>
        </pc:sldMkLst>
      </pc:sldChg>
      <pc:sldChg chg="modSp add del mod">
        <pc:chgData name="Arrate, David@DWR" userId="913ebaa4-052d-43a8-90f0-14aa847c2f24" providerId="ADAL" clId="{0422CA11-A789-4B28-9508-405B43F23CE8}" dt="2025-07-09T18:25:11.272" v="147" actId="47"/>
        <pc:sldMkLst>
          <pc:docMk/>
          <pc:sldMk cId="4246485766" sldId="5362"/>
        </pc:sldMkLst>
      </pc:sldChg>
      <pc:sldChg chg="del">
        <pc:chgData name="Arrate, David@DWR" userId="913ebaa4-052d-43a8-90f0-14aa847c2f24" providerId="ADAL" clId="{0422CA11-A789-4B28-9508-405B43F23CE8}" dt="2025-07-09T17:39:42.699" v="135" actId="47"/>
        <pc:sldMkLst>
          <pc:docMk/>
          <pc:sldMk cId="2120539943" sldId="5378"/>
        </pc:sldMkLst>
      </pc:sldChg>
      <pc:sldChg chg="del">
        <pc:chgData name="Arrate, David@DWR" userId="913ebaa4-052d-43a8-90f0-14aa847c2f24" providerId="ADAL" clId="{0422CA11-A789-4B28-9508-405B43F23CE8}" dt="2025-07-09T17:39:42.699" v="135" actId="47"/>
        <pc:sldMkLst>
          <pc:docMk/>
          <pc:sldMk cId="924445329" sldId="5381"/>
        </pc:sldMkLst>
      </pc:sldChg>
      <pc:sldChg chg="del">
        <pc:chgData name="Arrate, David@DWR" userId="913ebaa4-052d-43a8-90f0-14aa847c2f24" providerId="ADAL" clId="{0422CA11-A789-4B28-9508-405B43F23CE8}" dt="2025-07-09T17:39:42.699" v="135" actId="47"/>
        <pc:sldMkLst>
          <pc:docMk/>
          <pc:sldMk cId="3857828247" sldId="5392"/>
        </pc:sldMkLst>
      </pc:sldChg>
      <pc:sldChg chg="del">
        <pc:chgData name="Arrate, David@DWR" userId="913ebaa4-052d-43a8-90f0-14aa847c2f24" providerId="ADAL" clId="{0422CA11-A789-4B28-9508-405B43F23CE8}" dt="2025-07-09T17:39:42.699" v="135" actId="47"/>
        <pc:sldMkLst>
          <pc:docMk/>
          <pc:sldMk cId="344618752" sldId="5397"/>
        </pc:sldMkLst>
      </pc:sldChg>
      <pc:sldChg chg="del">
        <pc:chgData name="Arrate, David@DWR" userId="913ebaa4-052d-43a8-90f0-14aa847c2f24" providerId="ADAL" clId="{0422CA11-A789-4B28-9508-405B43F23CE8}" dt="2025-07-09T17:39:42.699" v="135" actId="47"/>
        <pc:sldMkLst>
          <pc:docMk/>
          <pc:sldMk cId="3061154719" sldId="5415"/>
        </pc:sldMkLst>
      </pc:sldChg>
      <pc:sldChg chg="del">
        <pc:chgData name="Arrate, David@DWR" userId="913ebaa4-052d-43a8-90f0-14aa847c2f24" providerId="ADAL" clId="{0422CA11-A789-4B28-9508-405B43F23CE8}" dt="2025-07-09T17:39:42.699" v="135" actId="47"/>
        <pc:sldMkLst>
          <pc:docMk/>
          <pc:sldMk cId="2249375373" sldId="5421"/>
        </pc:sldMkLst>
      </pc:sldChg>
      <pc:sldChg chg="del">
        <pc:chgData name="Arrate, David@DWR" userId="913ebaa4-052d-43a8-90f0-14aa847c2f24" providerId="ADAL" clId="{0422CA11-A789-4B28-9508-405B43F23CE8}" dt="2025-07-09T16:58:46.611" v="3" actId="47"/>
        <pc:sldMkLst>
          <pc:docMk/>
          <pc:sldMk cId="3469826558" sldId="5424"/>
        </pc:sldMkLst>
      </pc:sldChg>
      <pc:sldChg chg="del">
        <pc:chgData name="Arrate, David@DWR" userId="913ebaa4-052d-43a8-90f0-14aa847c2f24" providerId="ADAL" clId="{0422CA11-A789-4B28-9508-405B43F23CE8}" dt="2025-07-09T16:58:43.215" v="1" actId="47"/>
        <pc:sldMkLst>
          <pc:docMk/>
          <pc:sldMk cId="338059346" sldId="5426"/>
        </pc:sldMkLst>
      </pc:sldChg>
      <pc:sldChg chg="add del">
        <pc:chgData name="Arrate, David@DWR" userId="913ebaa4-052d-43a8-90f0-14aa847c2f24" providerId="ADAL" clId="{0422CA11-A789-4B28-9508-405B43F23CE8}" dt="2025-07-09T17:00:37.273" v="15" actId="47"/>
        <pc:sldMkLst>
          <pc:docMk/>
          <pc:sldMk cId="2583364796" sldId="5438"/>
        </pc:sldMkLst>
      </pc:sldChg>
      <pc:sldChg chg="del">
        <pc:chgData name="Arrate, David@DWR" userId="913ebaa4-052d-43a8-90f0-14aa847c2f24" providerId="ADAL" clId="{0422CA11-A789-4B28-9508-405B43F23CE8}" dt="2025-07-09T17:39:42.699" v="135" actId="47"/>
        <pc:sldMkLst>
          <pc:docMk/>
          <pc:sldMk cId="3273476703" sldId="5462"/>
        </pc:sldMkLst>
      </pc:sldChg>
      <pc:sldChg chg="del">
        <pc:chgData name="Arrate, David@DWR" userId="913ebaa4-052d-43a8-90f0-14aa847c2f24" providerId="ADAL" clId="{0422CA11-A789-4B28-9508-405B43F23CE8}" dt="2025-07-09T17:39:42.699" v="135" actId="47"/>
        <pc:sldMkLst>
          <pc:docMk/>
          <pc:sldMk cId="2109032538" sldId="5463"/>
        </pc:sldMkLst>
      </pc:sldChg>
      <pc:sldChg chg="add del">
        <pc:chgData name="Arrate, David@DWR" userId="913ebaa4-052d-43a8-90f0-14aa847c2f24" providerId="ADAL" clId="{0422CA11-A789-4B28-9508-405B43F23CE8}" dt="2025-07-09T17:00:37.273" v="15" actId="47"/>
        <pc:sldMkLst>
          <pc:docMk/>
          <pc:sldMk cId="180996473" sldId="5464"/>
        </pc:sldMkLst>
      </pc:sldChg>
      <pc:sldChg chg="add del">
        <pc:chgData name="Arrate, David@DWR" userId="913ebaa4-052d-43a8-90f0-14aa847c2f24" providerId="ADAL" clId="{0422CA11-A789-4B28-9508-405B43F23CE8}" dt="2025-07-09T18:27:45.733" v="150" actId="47"/>
        <pc:sldMkLst>
          <pc:docMk/>
          <pc:sldMk cId="2050617516" sldId="5465"/>
        </pc:sldMkLst>
      </pc:sldChg>
      <pc:sldChg chg="add del">
        <pc:chgData name="Arrate, David@DWR" userId="913ebaa4-052d-43a8-90f0-14aa847c2f24" providerId="ADAL" clId="{0422CA11-A789-4B28-9508-405B43F23CE8}" dt="2025-07-09T18:24:38.221" v="144" actId="47"/>
        <pc:sldMkLst>
          <pc:docMk/>
          <pc:sldMk cId="3035696633" sldId="5466"/>
        </pc:sldMkLst>
      </pc:sldChg>
      <pc:sldChg chg="add del">
        <pc:chgData name="Arrate, David@DWR" userId="913ebaa4-052d-43a8-90f0-14aa847c2f24" providerId="ADAL" clId="{0422CA11-A789-4B28-9508-405B43F23CE8}" dt="2025-07-09T17:00:37.273" v="15" actId="47"/>
        <pc:sldMkLst>
          <pc:docMk/>
          <pc:sldMk cId="1902588671" sldId="5467"/>
        </pc:sldMkLst>
      </pc:sldChg>
      <pc:sldChg chg="add del">
        <pc:chgData name="Arrate, David@DWR" userId="913ebaa4-052d-43a8-90f0-14aa847c2f24" providerId="ADAL" clId="{0422CA11-A789-4B28-9508-405B43F23CE8}" dt="2025-07-09T17:01:17.875" v="18" actId="47"/>
        <pc:sldMkLst>
          <pc:docMk/>
          <pc:sldMk cId="380783456" sldId="5468"/>
        </pc:sldMkLst>
      </pc:sldChg>
      <pc:sldChg chg="modSp mod ord">
        <pc:chgData name="Arrate, David@DWR" userId="913ebaa4-052d-43a8-90f0-14aa847c2f24" providerId="ADAL" clId="{0422CA11-A789-4B28-9508-405B43F23CE8}" dt="2025-07-09T17:03:09.420" v="41" actId="20577"/>
        <pc:sldMkLst>
          <pc:docMk/>
          <pc:sldMk cId="405425266" sldId="5469"/>
        </pc:sldMkLst>
        <pc:graphicFrameChg chg="mod modGraphic">
          <ac:chgData name="Arrate, David@DWR" userId="913ebaa4-052d-43a8-90f0-14aa847c2f24" providerId="ADAL" clId="{0422CA11-A789-4B28-9508-405B43F23CE8}" dt="2025-07-09T17:03:09.420" v="41" actId="20577"/>
          <ac:graphicFrameMkLst>
            <pc:docMk/>
            <pc:sldMk cId="405425266" sldId="5469"/>
            <ac:graphicFrameMk id="3" creationId="{438418F5-5972-ADA8-58FD-1F4B14C00DAE}"/>
          </ac:graphicFrameMkLst>
        </pc:graphicFrameChg>
      </pc:sldChg>
      <pc:sldChg chg="ord">
        <pc:chgData name="Arrate, David@DWR" userId="913ebaa4-052d-43a8-90f0-14aa847c2f24" providerId="ADAL" clId="{0422CA11-A789-4B28-9508-405B43F23CE8}" dt="2025-07-09T17:39:55.962" v="138" actId="20578"/>
        <pc:sldMkLst>
          <pc:docMk/>
          <pc:sldMk cId="303836050" sldId="5470"/>
        </pc:sldMkLst>
      </pc:sldChg>
      <pc:sldChg chg="del">
        <pc:chgData name="Arrate, David@DWR" userId="913ebaa4-052d-43a8-90f0-14aa847c2f24" providerId="ADAL" clId="{0422CA11-A789-4B28-9508-405B43F23CE8}" dt="2025-07-09T17:39:42.699" v="135" actId="47"/>
        <pc:sldMkLst>
          <pc:docMk/>
          <pc:sldMk cId="1808901552" sldId="5471"/>
        </pc:sldMkLst>
      </pc:sldChg>
      <pc:sldChg chg="add del">
        <pc:chgData name="Arrate, David@DWR" userId="913ebaa4-052d-43a8-90f0-14aa847c2f24" providerId="ADAL" clId="{0422CA11-A789-4B28-9508-405B43F23CE8}" dt="2025-07-09T17:00:18.651" v="14" actId="47"/>
        <pc:sldMkLst>
          <pc:docMk/>
          <pc:sldMk cId="1275783183" sldId="5472"/>
        </pc:sldMkLst>
      </pc:sldChg>
      <pc:sldChg chg="add del mod modShow">
        <pc:chgData name="Arrate, David@DWR" userId="913ebaa4-052d-43a8-90f0-14aa847c2f24" providerId="ADAL" clId="{0422CA11-A789-4B28-9508-405B43F23CE8}" dt="2025-07-09T18:25:01.528" v="145" actId="729"/>
        <pc:sldMkLst>
          <pc:docMk/>
          <pc:sldMk cId="1293410496" sldId="5473"/>
        </pc:sldMkLst>
      </pc:sldChg>
      <pc:sldChg chg="add del mod modShow">
        <pc:chgData name="Arrate, David@DWR" userId="913ebaa4-052d-43a8-90f0-14aa847c2f24" providerId="ADAL" clId="{0422CA11-A789-4B28-9508-405B43F23CE8}" dt="2025-07-09T18:25:01.528" v="145" actId="729"/>
        <pc:sldMkLst>
          <pc:docMk/>
          <pc:sldMk cId="4234456860" sldId="5474"/>
        </pc:sldMkLst>
      </pc:sldChg>
      <pc:sldChg chg="add del">
        <pc:chgData name="Arrate, David@DWR" userId="913ebaa4-052d-43a8-90f0-14aa847c2f24" providerId="ADAL" clId="{0422CA11-A789-4B28-9508-405B43F23CE8}" dt="2025-07-09T17:00:18.651" v="14" actId="47"/>
        <pc:sldMkLst>
          <pc:docMk/>
          <pc:sldMk cId="3873611720" sldId="5475"/>
        </pc:sldMkLst>
      </pc:sldChg>
      <pc:sldMasterChg chg="delSldLayout">
        <pc:chgData name="Arrate, David@DWR" userId="913ebaa4-052d-43a8-90f0-14aa847c2f24" providerId="ADAL" clId="{0422CA11-A789-4B28-9508-405B43F23CE8}" dt="2025-07-09T17:39:42.699" v="135" actId="47"/>
        <pc:sldMasterMkLst>
          <pc:docMk/>
          <pc:sldMasterMk cId="3350516371" sldId="2147483696"/>
        </pc:sldMasterMkLst>
        <pc:sldLayoutChg chg="del">
          <pc:chgData name="Arrate, David@DWR" userId="913ebaa4-052d-43a8-90f0-14aa847c2f24" providerId="ADAL" clId="{0422CA11-A789-4B28-9508-405B43F23CE8}" dt="2025-07-09T17:39:42.699" v="135" actId="47"/>
          <pc:sldLayoutMkLst>
            <pc:docMk/>
            <pc:sldMasterMk cId="3350516371" sldId="2147483696"/>
            <pc:sldLayoutMk cId="529860871" sldId="2147483707"/>
          </pc:sldLayoutMkLst>
        </pc:sldLayoutChg>
      </pc:sldMasterChg>
    </pc:docChg>
  </pc:docChgLst>
  <pc:docChgLst>
    <pc:chgData name="Arrate, David@DWR" userId="913ebaa4-052d-43a8-90f0-14aa847c2f24" providerId="ADAL" clId="{04C433F7-B869-4FC7-96DD-77A687BBEC33}"/>
    <pc:docChg chg="modSld sldOrd modSection">
      <pc:chgData name="Arrate, David@DWR" userId="913ebaa4-052d-43a8-90f0-14aa847c2f24" providerId="ADAL" clId="{04C433F7-B869-4FC7-96DD-77A687BBEC33}" dt="2025-08-04T18:30:25.523" v="15" actId="20577"/>
      <pc:docMkLst>
        <pc:docMk/>
      </pc:docMkLst>
      <pc:sldChg chg="modSp mod">
        <pc:chgData name="Arrate, David@DWR" userId="913ebaa4-052d-43a8-90f0-14aa847c2f24" providerId="ADAL" clId="{04C433F7-B869-4FC7-96DD-77A687BBEC33}" dt="2025-08-04T18:30:25.523" v="15" actId="20577"/>
        <pc:sldMkLst>
          <pc:docMk/>
          <pc:sldMk cId="2981540380" sldId="5348"/>
        </pc:sldMkLst>
        <pc:spChg chg="mod">
          <ac:chgData name="Arrate, David@DWR" userId="913ebaa4-052d-43a8-90f0-14aa847c2f24" providerId="ADAL" clId="{04C433F7-B869-4FC7-96DD-77A687BBEC33}" dt="2025-08-04T18:30:25.523" v="15" actId="20577"/>
          <ac:spMkLst>
            <pc:docMk/>
            <pc:sldMk cId="2981540380" sldId="5348"/>
            <ac:spMk id="6" creationId="{43517B0E-B36B-EC12-5991-2E5BB4080DEB}"/>
          </ac:spMkLst>
        </pc:spChg>
      </pc:sldChg>
      <pc:sldChg chg="mod ord modShow">
        <pc:chgData name="Arrate, David@DWR" userId="913ebaa4-052d-43a8-90f0-14aa847c2f24" providerId="ADAL" clId="{04C433F7-B869-4FC7-96DD-77A687BBEC33}" dt="2025-08-01T17:42:43.662" v="2" actId="729"/>
        <pc:sldMkLst>
          <pc:docMk/>
          <pc:sldMk cId="3938738308" sldId="5356"/>
        </pc:sldMkLst>
      </pc:sldChg>
    </pc:docChg>
  </pc:docChgLst>
  <pc:docChgLst>
    <pc:chgData name="Arrate, David@DWR" userId="S::david.arrate@water.ca.gov::913ebaa4-052d-43a8-90f0-14aa847c2f24" providerId="AD" clId="Web-{59BF629C-6814-498F-AB76-49FE2F2426A5}"/>
    <pc:docChg chg="modSld sldOrd addSection modSection">
      <pc:chgData name="Arrate, David@DWR" userId="S::david.arrate@water.ca.gov::913ebaa4-052d-43a8-90f0-14aa847c2f24" providerId="AD" clId="Web-{59BF629C-6814-498F-AB76-49FE2F2426A5}" dt="2025-07-24T23:40:06.728" v="11"/>
      <pc:docMkLst>
        <pc:docMk/>
      </pc:docMkLst>
      <pc:sldChg chg="mod ord modShow">
        <pc:chgData name="Arrate, David@DWR" userId="S::david.arrate@water.ca.gov::913ebaa4-052d-43a8-90f0-14aa847c2f24" providerId="AD" clId="Web-{59BF629C-6814-498F-AB76-49FE2F2426A5}" dt="2025-07-24T23:40:06.728" v="11"/>
        <pc:sldMkLst>
          <pc:docMk/>
          <pc:sldMk cId="1805376719" sldId="2263"/>
        </pc:sldMkLst>
      </pc:sldChg>
      <pc:sldChg chg="mod ord modShow">
        <pc:chgData name="Arrate, David@DWR" userId="S::david.arrate@water.ca.gov::913ebaa4-052d-43a8-90f0-14aa847c2f24" providerId="AD" clId="Web-{59BF629C-6814-498F-AB76-49FE2F2426A5}" dt="2025-07-24T23:40:06.728" v="9"/>
        <pc:sldMkLst>
          <pc:docMk/>
          <pc:sldMk cId="2352718309" sldId="5355"/>
        </pc:sldMkLst>
      </pc:sldChg>
      <pc:sldChg chg="mod ord modShow">
        <pc:chgData name="Arrate, David@DWR" userId="S::david.arrate@water.ca.gov::913ebaa4-052d-43a8-90f0-14aa847c2f24" providerId="AD" clId="Web-{59BF629C-6814-498F-AB76-49FE2F2426A5}" dt="2025-07-24T23:40:06.728" v="8"/>
        <pc:sldMkLst>
          <pc:docMk/>
          <pc:sldMk cId="3174154504" sldId="5360"/>
        </pc:sldMkLst>
      </pc:sldChg>
      <pc:sldChg chg="mod ord modShow">
        <pc:chgData name="Arrate, David@DWR" userId="S::david.arrate@water.ca.gov::913ebaa4-052d-43a8-90f0-14aa847c2f24" providerId="AD" clId="Web-{59BF629C-6814-498F-AB76-49FE2F2426A5}" dt="2025-07-24T23:40:06.712" v="7"/>
        <pc:sldMkLst>
          <pc:docMk/>
          <pc:sldMk cId="2988658355" sldId="5361"/>
        </pc:sldMkLst>
      </pc:sldChg>
      <pc:sldChg chg="mod ord modShow">
        <pc:chgData name="Arrate, David@DWR" userId="S::david.arrate@water.ca.gov::913ebaa4-052d-43a8-90f0-14aa847c2f24" providerId="AD" clId="Web-{59BF629C-6814-498F-AB76-49FE2F2426A5}" dt="2025-07-24T23:40:06.728" v="10"/>
        <pc:sldMkLst>
          <pc:docMk/>
          <pc:sldMk cId="1275783183" sldId="5472"/>
        </pc:sldMkLst>
      </pc:sldChg>
    </pc:docChg>
  </pc:docChgLst>
  <pc:docChgLst>
    <pc:chgData name="Arnold, Wyatt@DWR" userId="175c17ca-9583-4c97-8d6c-0bb59fdfbd99" providerId="ADAL" clId="{414D0B7E-0719-4D72-A1E5-0F93930F9EFF}"/>
    <pc:docChg chg="undo redo custSel addSld delSld modSld sldOrd addSection modSection">
      <pc:chgData name="Arnold, Wyatt@DWR" userId="175c17ca-9583-4c97-8d6c-0bb59fdfbd99" providerId="ADAL" clId="{414D0B7E-0719-4D72-A1E5-0F93930F9EFF}" dt="2025-07-16T22:25:35.279" v="6016" actId="20577"/>
      <pc:docMkLst>
        <pc:docMk/>
      </pc:docMkLst>
      <pc:sldChg chg="addSp modSp mod ord modTransition">
        <pc:chgData name="Arnold, Wyatt@DWR" userId="175c17ca-9583-4c97-8d6c-0bb59fdfbd99" providerId="ADAL" clId="{414D0B7E-0719-4D72-A1E5-0F93930F9EFF}" dt="2025-07-16T19:13:08.678" v="5691"/>
        <pc:sldMkLst>
          <pc:docMk/>
          <pc:sldMk cId="505187194" sldId="257"/>
        </pc:sldMkLst>
        <pc:spChg chg="mod">
          <ac:chgData name="Arnold, Wyatt@DWR" userId="175c17ca-9583-4c97-8d6c-0bb59fdfbd99" providerId="ADAL" clId="{414D0B7E-0719-4D72-A1E5-0F93930F9EFF}" dt="2025-07-11T23:05:35.679" v="1307" actId="20577"/>
          <ac:spMkLst>
            <pc:docMk/>
            <pc:sldMk cId="505187194" sldId="257"/>
            <ac:spMk id="2" creationId="{AA39E897-0B41-781E-CC53-60372711A6A8}"/>
          </ac:spMkLst>
        </pc:spChg>
        <pc:spChg chg="mod">
          <ac:chgData name="Arnold, Wyatt@DWR" userId="175c17ca-9583-4c97-8d6c-0bb59fdfbd99" providerId="ADAL" clId="{414D0B7E-0719-4D72-A1E5-0F93930F9EFF}" dt="2025-07-11T23:13:57.442" v="1398"/>
          <ac:spMkLst>
            <pc:docMk/>
            <pc:sldMk cId="505187194" sldId="257"/>
            <ac:spMk id="3" creationId="{EC52DCD2-AC7F-FD52-F208-684DBED73695}"/>
          </ac:spMkLst>
        </pc:spChg>
        <pc:spChg chg="add mod">
          <ac:chgData name="Arnold, Wyatt@DWR" userId="175c17ca-9583-4c97-8d6c-0bb59fdfbd99" providerId="ADAL" clId="{414D0B7E-0719-4D72-A1E5-0F93930F9EFF}" dt="2025-07-16T18:19:11.683" v="4282"/>
          <ac:spMkLst>
            <pc:docMk/>
            <pc:sldMk cId="505187194" sldId="257"/>
            <ac:spMk id="4" creationId="{13C22383-B6FD-9B7A-001A-B96244E20D01}"/>
          </ac:spMkLst>
        </pc:spChg>
        <pc:spChg chg="add mod">
          <ac:chgData name="Arnold, Wyatt@DWR" userId="175c17ca-9583-4c97-8d6c-0bb59fdfbd99" providerId="ADAL" clId="{414D0B7E-0719-4D72-A1E5-0F93930F9EFF}" dt="2025-07-11T23:05:25.665" v="1304" actId="114"/>
          <ac:spMkLst>
            <pc:docMk/>
            <pc:sldMk cId="505187194" sldId="257"/>
            <ac:spMk id="5" creationId="{9301DBCA-0D16-0FEB-FAFB-D441E2709C7E}"/>
          </ac:spMkLst>
        </pc:spChg>
      </pc:sldChg>
      <pc:sldChg chg="delSp modSp del mod ord">
        <pc:chgData name="Arnold, Wyatt@DWR" userId="175c17ca-9583-4c97-8d6c-0bb59fdfbd99" providerId="ADAL" clId="{414D0B7E-0719-4D72-A1E5-0F93930F9EFF}" dt="2025-07-11T23:46:17.976" v="2305" actId="47"/>
        <pc:sldMkLst>
          <pc:docMk/>
          <pc:sldMk cId="229965926" sldId="258"/>
        </pc:sldMkLst>
      </pc:sldChg>
      <pc:sldChg chg="addSp delSp modSp add mod ord modTransition addAnim delAnim modAnim">
        <pc:chgData name="Arnold, Wyatt@DWR" userId="175c17ca-9583-4c97-8d6c-0bb59fdfbd99" providerId="ADAL" clId="{414D0B7E-0719-4D72-A1E5-0F93930F9EFF}" dt="2025-07-16T19:13:08.678" v="5691"/>
        <pc:sldMkLst>
          <pc:docMk/>
          <pc:sldMk cId="3249364041" sldId="261"/>
        </pc:sldMkLst>
        <pc:spChg chg="mod">
          <ac:chgData name="Arnold, Wyatt@DWR" userId="175c17ca-9583-4c97-8d6c-0bb59fdfbd99" providerId="ADAL" clId="{414D0B7E-0719-4D72-A1E5-0F93930F9EFF}" dt="2025-07-16T17:32:05.880" v="2676" actId="1076"/>
          <ac:spMkLst>
            <pc:docMk/>
            <pc:sldMk cId="3249364041" sldId="261"/>
            <ac:spMk id="2" creationId="{019FA3CA-2B35-39CE-D9C9-C4869C0CAFC8}"/>
          </ac:spMkLst>
        </pc:spChg>
        <pc:spChg chg="add mod">
          <ac:chgData name="Arnold, Wyatt@DWR" userId="175c17ca-9583-4c97-8d6c-0bb59fdfbd99" providerId="ADAL" clId="{414D0B7E-0719-4D72-A1E5-0F93930F9EFF}" dt="2025-07-16T17:38:08.761" v="2902" actId="255"/>
          <ac:spMkLst>
            <pc:docMk/>
            <pc:sldMk cId="3249364041" sldId="261"/>
            <ac:spMk id="3" creationId="{9E4A3B45-9EC8-16C4-3011-0402BA6C4F9D}"/>
          </ac:spMkLst>
        </pc:spChg>
        <pc:spChg chg="add del mod">
          <ac:chgData name="Arnold, Wyatt@DWR" userId="175c17ca-9583-4c97-8d6c-0bb59fdfbd99" providerId="ADAL" clId="{414D0B7E-0719-4D72-A1E5-0F93930F9EFF}" dt="2025-07-16T17:30:59.722" v="2645" actId="478"/>
          <ac:spMkLst>
            <pc:docMk/>
            <pc:sldMk cId="3249364041" sldId="261"/>
            <ac:spMk id="7" creationId="{3C8F0E94-E689-70CA-E160-49DD43800B7B}"/>
          </ac:spMkLst>
        </pc:spChg>
        <pc:spChg chg="add del mod">
          <ac:chgData name="Arnold, Wyatt@DWR" userId="175c17ca-9583-4c97-8d6c-0bb59fdfbd99" providerId="ADAL" clId="{414D0B7E-0719-4D72-A1E5-0F93930F9EFF}" dt="2025-07-16T17:33:06.024" v="2740" actId="1076"/>
          <ac:spMkLst>
            <pc:docMk/>
            <pc:sldMk cId="3249364041" sldId="261"/>
            <ac:spMk id="8" creationId="{3D5D128F-0423-8468-7546-052A00164FF2}"/>
          </ac:spMkLst>
        </pc:spChg>
        <pc:spChg chg="add mod">
          <ac:chgData name="Arnold, Wyatt@DWR" userId="175c17ca-9583-4c97-8d6c-0bb59fdfbd99" providerId="ADAL" clId="{414D0B7E-0719-4D72-A1E5-0F93930F9EFF}" dt="2025-07-16T17:33:53.861" v="2749" actId="1076"/>
          <ac:spMkLst>
            <pc:docMk/>
            <pc:sldMk cId="3249364041" sldId="261"/>
            <ac:spMk id="12" creationId="{461BD7F3-F591-A85D-2637-C06072660CB6}"/>
          </ac:spMkLst>
        </pc:spChg>
        <pc:spChg chg="add mod">
          <ac:chgData name="Arnold, Wyatt@DWR" userId="175c17ca-9583-4c97-8d6c-0bb59fdfbd99" providerId="ADAL" clId="{414D0B7E-0719-4D72-A1E5-0F93930F9EFF}" dt="2025-07-16T17:33:24.865" v="2743" actId="1076"/>
          <ac:spMkLst>
            <pc:docMk/>
            <pc:sldMk cId="3249364041" sldId="261"/>
            <ac:spMk id="33" creationId="{5A40E222-012A-1F0E-7234-625907051B3F}"/>
          </ac:spMkLst>
        </pc:spChg>
        <pc:spChg chg="add mod">
          <ac:chgData name="Arnold, Wyatt@DWR" userId="175c17ca-9583-4c97-8d6c-0bb59fdfbd99" providerId="ADAL" clId="{414D0B7E-0719-4D72-A1E5-0F93930F9EFF}" dt="2025-07-16T17:33:29.230" v="2744" actId="1076"/>
          <ac:spMkLst>
            <pc:docMk/>
            <pc:sldMk cId="3249364041" sldId="261"/>
            <ac:spMk id="34" creationId="{C546377E-435C-30DB-BE91-FD9F9FA401E3}"/>
          </ac:spMkLst>
        </pc:spChg>
        <pc:spChg chg="add mod">
          <ac:chgData name="Arnold, Wyatt@DWR" userId="175c17ca-9583-4c97-8d6c-0bb59fdfbd99" providerId="ADAL" clId="{414D0B7E-0719-4D72-A1E5-0F93930F9EFF}" dt="2025-07-16T17:33:32.586" v="2746" actId="1076"/>
          <ac:spMkLst>
            <pc:docMk/>
            <pc:sldMk cId="3249364041" sldId="261"/>
            <ac:spMk id="35" creationId="{4808C840-18B4-B1C8-B88F-8D3D0E0A79F0}"/>
          </ac:spMkLst>
        </pc:spChg>
        <pc:spChg chg="add mod">
          <ac:chgData name="Arnold, Wyatt@DWR" userId="175c17ca-9583-4c97-8d6c-0bb59fdfbd99" providerId="ADAL" clId="{414D0B7E-0719-4D72-A1E5-0F93930F9EFF}" dt="2025-07-16T17:33:38.795" v="2748" actId="1076"/>
          <ac:spMkLst>
            <pc:docMk/>
            <pc:sldMk cId="3249364041" sldId="261"/>
            <ac:spMk id="36" creationId="{F03BF0B7-9757-3E49-C76F-72964FACF329}"/>
          </ac:spMkLst>
        </pc:spChg>
        <pc:spChg chg="add mod">
          <ac:chgData name="Arnold, Wyatt@DWR" userId="175c17ca-9583-4c97-8d6c-0bb59fdfbd99" providerId="ADAL" clId="{414D0B7E-0719-4D72-A1E5-0F93930F9EFF}" dt="2025-07-16T17:33:34.550" v="2747" actId="1076"/>
          <ac:spMkLst>
            <pc:docMk/>
            <pc:sldMk cId="3249364041" sldId="261"/>
            <ac:spMk id="37" creationId="{482DE95C-DEB9-D411-7505-67C94A456F03}"/>
          </ac:spMkLst>
        </pc:spChg>
        <pc:cxnChg chg="add mod">
          <ac:chgData name="Arnold, Wyatt@DWR" userId="175c17ca-9583-4c97-8d6c-0bb59fdfbd99" providerId="ADAL" clId="{414D0B7E-0719-4D72-A1E5-0F93930F9EFF}" dt="2025-07-16T19:12:44.486" v="5690" actId="692"/>
          <ac:cxnSpMkLst>
            <pc:docMk/>
            <pc:sldMk cId="3249364041" sldId="261"/>
            <ac:cxnSpMk id="5" creationId="{7AE10089-AB97-5100-E15F-696783BF4B48}"/>
          </ac:cxnSpMkLst>
        </pc:cxnChg>
        <pc:cxnChg chg="add mod">
          <ac:chgData name="Arnold, Wyatt@DWR" userId="175c17ca-9583-4c97-8d6c-0bb59fdfbd99" providerId="ADAL" clId="{414D0B7E-0719-4D72-A1E5-0F93930F9EFF}" dt="2025-07-16T19:12:44.486" v="5690" actId="692"/>
          <ac:cxnSpMkLst>
            <pc:docMk/>
            <pc:sldMk cId="3249364041" sldId="261"/>
            <ac:cxnSpMk id="26" creationId="{4FBA750D-BC4A-9CCD-1C4C-C91AE0309EA1}"/>
          </ac:cxnSpMkLst>
        </pc:cxnChg>
      </pc:sldChg>
      <pc:sldChg chg="addSp delSp modSp add mod ord modTransition delAnim modAnim modNotesTx">
        <pc:chgData name="Arnold, Wyatt@DWR" userId="175c17ca-9583-4c97-8d6c-0bb59fdfbd99" providerId="ADAL" clId="{414D0B7E-0719-4D72-A1E5-0F93930F9EFF}" dt="2025-07-16T19:13:08.678" v="5691"/>
        <pc:sldMkLst>
          <pc:docMk/>
          <pc:sldMk cId="1533859006" sldId="264"/>
        </pc:sldMkLst>
        <pc:spChg chg="add mod">
          <ac:chgData name="Arnold, Wyatt@DWR" userId="175c17ca-9583-4c97-8d6c-0bb59fdfbd99" providerId="ADAL" clId="{414D0B7E-0719-4D72-A1E5-0F93930F9EFF}" dt="2025-07-16T17:36:40.313" v="2776" actId="20577"/>
          <ac:spMkLst>
            <pc:docMk/>
            <pc:sldMk cId="1533859006" sldId="264"/>
            <ac:spMk id="8" creationId="{8BB8A1EC-01BC-E536-4DE7-42B9AB2AA8A6}"/>
          </ac:spMkLst>
        </pc:spChg>
        <pc:spChg chg="add mod">
          <ac:chgData name="Arnold, Wyatt@DWR" userId="175c17ca-9583-4c97-8d6c-0bb59fdfbd99" providerId="ADAL" clId="{414D0B7E-0719-4D72-A1E5-0F93930F9EFF}" dt="2025-07-16T18:19:17.401" v="4285" actId="1035"/>
          <ac:spMkLst>
            <pc:docMk/>
            <pc:sldMk cId="1533859006" sldId="264"/>
            <ac:spMk id="32" creationId="{78476E1D-90D3-B92C-B176-18B315D72FF7}"/>
          </ac:spMkLst>
        </pc:spChg>
        <pc:spChg chg="mod topLvl">
          <ac:chgData name="Arnold, Wyatt@DWR" userId="175c17ca-9583-4c97-8d6c-0bb59fdfbd99" providerId="ADAL" clId="{414D0B7E-0719-4D72-A1E5-0F93930F9EFF}" dt="2025-07-16T17:29:05.448" v="2636" actId="1038"/>
          <ac:spMkLst>
            <pc:docMk/>
            <pc:sldMk cId="1533859006" sldId="264"/>
            <ac:spMk id="36" creationId="{9EF3EBF9-1842-2D60-AD6E-D65E2DBB0AA2}"/>
          </ac:spMkLst>
        </pc:spChg>
      </pc:sldChg>
      <pc:sldChg chg="ord">
        <pc:chgData name="Arnold, Wyatt@DWR" userId="175c17ca-9583-4c97-8d6c-0bb59fdfbd99" providerId="ADAL" clId="{414D0B7E-0719-4D72-A1E5-0F93930F9EFF}" dt="2025-07-11T23:06:32.194" v="1314"/>
        <pc:sldMkLst>
          <pc:docMk/>
          <pc:sldMk cId="3697718634" sldId="265"/>
        </pc:sldMkLst>
      </pc:sldChg>
      <pc:sldChg chg="ord">
        <pc:chgData name="Arnold, Wyatt@DWR" userId="175c17ca-9583-4c97-8d6c-0bb59fdfbd99" providerId="ADAL" clId="{414D0B7E-0719-4D72-A1E5-0F93930F9EFF}" dt="2025-07-11T23:06:32.194" v="1314"/>
        <pc:sldMkLst>
          <pc:docMk/>
          <pc:sldMk cId="503019499" sldId="307"/>
        </pc:sldMkLst>
      </pc:sldChg>
      <pc:sldChg chg="addSp delSp modSp mod modTransition addAnim delAnim">
        <pc:chgData name="Arnold, Wyatt@DWR" userId="175c17ca-9583-4c97-8d6c-0bb59fdfbd99" providerId="ADAL" clId="{414D0B7E-0719-4D72-A1E5-0F93930F9EFF}" dt="2025-07-16T19:13:08.678" v="5691"/>
        <pc:sldMkLst>
          <pc:docMk/>
          <pc:sldMk cId="1202097309" sldId="5338"/>
        </pc:sldMkLst>
        <pc:spChg chg="mod">
          <ac:chgData name="Arnold, Wyatt@DWR" userId="175c17ca-9583-4c97-8d6c-0bb59fdfbd99" providerId="ADAL" clId="{414D0B7E-0719-4D72-A1E5-0F93930F9EFF}" dt="2025-07-11T23:04:12.395" v="1273" actId="1076"/>
          <ac:spMkLst>
            <pc:docMk/>
            <pc:sldMk cId="1202097309" sldId="5338"/>
            <ac:spMk id="2" creationId="{CA9542CD-2EC4-777B-0F65-FF28431397CC}"/>
          </ac:spMkLst>
        </pc:spChg>
        <pc:spChg chg="add mod">
          <ac:chgData name="Arnold, Wyatt@DWR" userId="175c17ca-9583-4c97-8d6c-0bb59fdfbd99" providerId="ADAL" clId="{414D0B7E-0719-4D72-A1E5-0F93930F9EFF}" dt="2025-07-11T23:23:53.309" v="1976"/>
          <ac:spMkLst>
            <pc:docMk/>
            <pc:sldMk cId="1202097309" sldId="5338"/>
            <ac:spMk id="4" creationId="{03CD86AD-B266-E515-CAE1-DBF5CA820696}"/>
          </ac:spMkLst>
        </pc:spChg>
        <pc:spChg chg="mod">
          <ac:chgData name="Arnold, Wyatt@DWR" userId="175c17ca-9583-4c97-8d6c-0bb59fdfbd99" providerId="ADAL" clId="{414D0B7E-0719-4D72-A1E5-0F93930F9EFF}" dt="2025-07-11T23:03:20.050" v="1251" actId="20577"/>
          <ac:spMkLst>
            <pc:docMk/>
            <pc:sldMk cId="1202097309" sldId="5338"/>
            <ac:spMk id="5" creationId="{329DFE90-F854-1798-AF3D-22790A255467}"/>
          </ac:spMkLst>
        </pc:spChg>
        <pc:spChg chg="mod">
          <ac:chgData name="Arnold, Wyatt@DWR" userId="175c17ca-9583-4c97-8d6c-0bb59fdfbd99" providerId="ADAL" clId="{414D0B7E-0719-4D72-A1E5-0F93930F9EFF}" dt="2025-07-11T23:04:20.554" v="1276" actId="1076"/>
          <ac:spMkLst>
            <pc:docMk/>
            <pc:sldMk cId="1202097309" sldId="5338"/>
            <ac:spMk id="10" creationId="{538CC9BB-5D44-6504-97AB-BB0E9D6E1BDD}"/>
          </ac:spMkLst>
        </pc:spChg>
        <pc:spChg chg="mod">
          <ac:chgData name="Arnold, Wyatt@DWR" userId="175c17ca-9583-4c97-8d6c-0bb59fdfbd99" providerId="ADAL" clId="{414D0B7E-0719-4D72-A1E5-0F93930F9EFF}" dt="2025-07-11T23:04:20.554" v="1276" actId="1076"/>
          <ac:spMkLst>
            <pc:docMk/>
            <pc:sldMk cId="1202097309" sldId="5338"/>
            <ac:spMk id="11" creationId="{42A9D0DA-8C66-311F-7CAE-432B4171EDE7}"/>
          </ac:spMkLst>
        </pc:spChg>
        <pc:spChg chg="mod">
          <ac:chgData name="Arnold, Wyatt@DWR" userId="175c17ca-9583-4c97-8d6c-0bb59fdfbd99" providerId="ADAL" clId="{414D0B7E-0719-4D72-A1E5-0F93930F9EFF}" dt="2025-07-11T23:04:20.554" v="1276" actId="1076"/>
          <ac:spMkLst>
            <pc:docMk/>
            <pc:sldMk cId="1202097309" sldId="5338"/>
            <ac:spMk id="14" creationId="{7C4D5C23-5F8B-D418-F8AC-92A18380C5CC}"/>
          </ac:spMkLst>
        </pc:spChg>
        <pc:spChg chg="mod">
          <ac:chgData name="Arnold, Wyatt@DWR" userId="175c17ca-9583-4c97-8d6c-0bb59fdfbd99" providerId="ADAL" clId="{414D0B7E-0719-4D72-A1E5-0F93930F9EFF}" dt="2025-07-11T23:04:20.554" v="1276" actId="1076"/>
          <ac:spMkLst>
            <pc:docMk/>
            <pc:sldMk cId="1202097309" sldId="5338"/>
            <ac:spMk id="17" creationId="{4C1408F0-8158-6E3A-ED93-AAF80BC99C41}"/>
          </ac:spMkLst>
        </pc:spChg>
        <pc:spChg chg="mod">
          <ac:chgData name="Arnold, Wyatt@DWR" userId="175c17ca-9583-4c97-8d6c-0bb59fdfbd99" providerId="ADAL" clId="{414D0B7E-0719-4D72-A1E5-0F93930F9EFF}" dt="2025-07-11T23:04:20.554" v="1276" actId="1076"/>
          <ac:spMkLst>
            <pc:docMk/>
            <pc:sldMk cId="1202097309" sldId="5338"/>
            <ac:spMk id="18" creationId="{B7A1F2A5-E612-ED94-0165-C5AF2B4E7505}"/>
          </ac:spMkLst>
        </pc:spChg>
        <pc:spChg chg="mod">
          <ac:chgData name="Arnold, Wyatt@DWR" userId="175c17ca-9583-4c97-8d6c-0bb59fdfbd99" providerId="ADAL" clId="{414D0B7E-0719-4D72-A1E5-0F93930F9EFF}" dt="2025-07-11T23:04:20.554" v="1276" actId="1076"/>
          <ac:spMkLst>
            <pc:docMk/>
            <pc:sldMk cId="1202097309" sldId="5338"/>
            <ac:spMk id="19" creationId="{B542858B-870C-631A-1555-99A738C4E9FC}"/>
          </ac:spMkLst>
        </pc:spChg>
        <pc:spChg chg="mod">
          <ac:chgData name="Arnold, Wyatt@DWR" userId="175c17ca-9583-4c97-8d6c-0bb59fdfbd99" providerId="ADAL" clId="{414D0B7E-0719-4D72-A1E5-0F93930F9EFF}" dt="2025-07-11T23:04:20.554" v="1276" actId="1076"/>
          <ac:spMkLst>
            <pc:docMk/>
            <pc:sldMk cId="1202097309" sldId="5338"/>
            <ac:spMk id="20" creationId="{0C51A89E-FC80-0854-DCD4-2AAB4FF1D27F}"/>
          </ac:spMkLst>
        </pc:spChg>
        <pc:spChg chg="mod">
          <ac:chgData name="Arnold, Wyatt@DWR" userId="175c17ca-9583-4c97-8d6c-0bb59fdfbd99" providerId="ADAL" clId="{414D0B7E-0719-4D72-A1E5-0F93930F9EFF}" dt="2025-07-11T23:04:20.554" v="1276" actId="1076"/>
          <ac:spMkLst>
            <pc:docMk/>
            <pc:sldMk cId="1202097309" sldId="5338"/>
            <ac:spMk id="23" creationId="{16B92AF4-AF3B-31EA-0CBE-00BB5A1E4108}"/>
          </ac:spMkLst>
        </pc:spChg>
        <pc:spChg chg="mod">
          <ac:chgData name="Arnold, Wyatt@DWR" userId="175c17ca-9583-4c97-8d6c-0bb59fdfbd99" providerId="ADAL" clId="{414D0B7E-0719-4D72-A1E5-0F93930F9EFF}" dt="2025-07-11T23:04:17.519" v="1275" actId="1076"/>
          <ac:spMkLst>
            <pc:docMk/>
            <pc:sldMk cId="1202097309" sldId="5338"/>
            <ac:spMk id="24" creationId="{CCFB7CBF-AFA6-9302-F98B-18895709A6FE}"/>
          </ac:spMkLst>
        </pc:spChg>
        <pc:spChg chg="mod">
          <ac:chgData name="Arnold, Wyatt@DWR" userId="175c17ca-9583-4c97-8d6c-0bb59fdfbd99" providerId="ADAL" clId="{414D0B7E-0719-4D72-A1E5-0F93930F9EFF}" dt="2025-07-11T23:04:20.554" v="1276" actId="1076"/>
          <ac:spMkLst>
            <pc:docMk/>
            <pc:sldMk cId="1202097309" sldId="5338"/>
            <ac:spMk id="25" creationId="{6E3E5352-3825-6DAB-6D2A-F6EC43CAA2A7}"/>
          </ac:spMkLst>
        </pc:spChg>
        <pc:spChg chg="mod">
          <ac:chgData name="Arnold, Wyatt@DWR" userId="175c17ca-9583-4c97-8d6c-0bb59fdfbd99" providerId="ADAL" clId="{414D0B7E-0719-4D72-A1E5-0F93930F9EFF}" dt="2025-07-11T23:04:20.554" v="1276" actId="1076"/>
          <ac:spMkLst>
            <pc:docMk/>
            <pc:sldMk cId="1202097309" sldId="5338"/>
            <ac:spMk id="26" creationId="{2F3E9E90-FBA5-DD2B-E170-5D982FC9EBA2}"/>
          </ac:spMkLst>
        </pc:spChg>
      </pc:sldChg>
      <pc:sldChg chg="mod ord modShow">
        <pc:chgData name="Arnold, Wyatt@DWR" userId="175c17ca-9583-4c97-8d6c-0bb59fdfbd99" providerId="ADAL" clId="{414D0B7E-0719-4D72-A1E5-0F93930F9EFF}" dt="2025-07-11T23:06:41.557" v="1318"/>
        <pc:sldMkLst>
          <pc:docMk/>
          <pc:sldMk cId="1598690063" sldId="5349"/>
        </pc:sldMkLst>
      </pc:sldChg>
      <pc:sldChg chg="mod ord modShow">
        <pc:chgData name="Arnold, Wyatt@DWR" userId="175c17ca-9583-4c97-8d6c-0bb59fdfbd99" providerId="ADAL" clId="{414D0B7E-0719-4D72-A1E5-0F93930F9EFF}" dt="2025-07-11T23:06:41.557" v="1318"/>
        <pc:sldMkLst>
          <pc:docMk/>
          <pc:sldMk cId="2538350093" sldId="5350"/>
        </pc:sldMkLst>
      </pc:sldChg>
      <pc:sldChg chg="ord">
        <pc:chgData name="Arnold, Wyatt@DWR" userId="175c17ca-9583-4c97-8d6c-0bb59fdfbd99" providerId="ADAL" clId="{414D0B7E-0719-4D72-A1E5-0F93930F9EFF}" dt="2025-07-11T23:06:37.667" v="1316"/>
        <pc:sldMkLst>
          <pc:docMk/>
          <pc:sldMk cId="3325727407" sldId="5353"/>
        </pc:sldMkLst>
      </pc:sldChg>
      <pc:sldChg chg="mod ord modShow">
        <pc:chgData name="Arnold, Wyatt@DWR" userId="175c17ca-9583-4c97-8d6c-0bb59fdfbd99" providerId="ADAL" clId="{414D0B7E-0719-4D72-A1E5-0F93930F9EFF}" dt="2025-07-11T23:06:41.557" v="1318"/>
        <pc:sldMkLst>
          <pc:docMk/>
          <pc:sldMk cId="2211470128" sldId="5357"/>
        </pc:sldMkLst>
      </pc:sldChg>
      <pc:sldChg chg="modSp mod ord">
        <pc:chgData name="Arnold, Wyatt@DWR" userId="175c17ca-9583-4c97-8d6c-0bb59fdfbd99" providerId="ADAL" clId="{414D0B7E-0719-4D72-A1E5-0F93930F9EFF}" dt="2025-07-16T19:17:41.163" v="5894" actId="20577"/>
        <pc:sldMkLst>
          <pc:docMk/>
          <pc:sldMk cId="2988658355" sldId="5361"/>
        </pc:sldMkLst>
      </pc:sldChg>
      <pc:sldChg chg="ord">
        <pc:chgData name="Arnold, Wyatt@DWR" userId="175c17ca-9583-4c97-8d6c-0bb59fdfbd99" providerId="ADAL" clId="{414D0B7E-0719-4D72-A1E5-0F93930F9EFF}" dt="2025-07-11T23:06:37.667" v="1316"/>
        <pc:sldMkLst>
          <pc:docMk/>
          <pc:sldMk cId="769455176" sldId="5362"/>
        </pc:sldMkLst>
      </pc:sldChg>
      <pc:sldChg chg="addSp delSp modSp mod ord modTransition modAnim">
        <pc:chgData name="Arnold, Wyatt@DWR" userId="175c17ca-9583-4c97-8d6c-0bb59fdfbd99" providerId="ADAL" clId="{414D0B7E-0719-4D72-A1E5-0F93930F9EFF}" dt="2025-07-16T19:13:08.678" v="5691"/>
        <pc:sldMkLst>
          <pc:docMk/>
          <pc:sldMk cId="2586912975" sldId="5363"/>
        </pc:sldMkLst>
        <pc:spChg chg="add mod">
          <ac:chgData name="Arnold, Wyatt@DWR" userId="175c17ca-9583-4c97-8d6c-0bb59fdfbd99" providerId="ADAL" clId="{414D0B7E-0719-4D72-A1E5-0F93930F9EFF}" dt="2025-07-16T18:19:29.604" v="4288"/>
          <ac:spMkLst>
            <pc:docMk/>
            <pc:sldMk cId="2586912975" sldId="5363"/>
            <ac:spMk id="3" creationId="{6380A45A-53CE-2AC5-775B-A87CB22736E2}"/>
          </ac:spMkLst>
        </pc:spChg>
        <pc:spChg chg="mod">
          <ac:chgData name="Arnold, Wyatt@DWR" userId="175c17ca-9583-4c97-8d6c-0bb59fdfbd99" providerId="ADAL" clId="{414D0B7E-0719-4D72-A1E5-0F93930F9EFF}" dt="2025-07-16T18:25:29.769" v="4500" actId="21"/>
          <ac:spMkLst>
            <pc:docMk/>
            <pc:sldMk cId="2586912975" sldId="5363"/>
            <ac:spMk id="4" creationId="{6C80AD94-2268-5C2C-8A15-F3B909B63B95}"/>
          </ac:spMkLst>
        </pc:spChg>
      </pc:sldChg>
      <pc:sldChg chg="addSp delSp modSp add del mod ord setBg delDesignElem">
        <pc:chgData name="Arnold, Wyatt@DWR" userId="175c17ca-9583-4c97-8d6c-0bb59fdfbd99" providerId="ADAL" clId="{414D0B7E-0719-4D72-A1E5-0F93930F9EFF}" dt="2025-07-11T23:11:28.374" v="1385" actId="47"/>
        <pc:sldMkLst>
          <pc:docMk/>
          <pc:sldMk cId="176446508" sldId="5365"/>
        </pc:sldMkLst>
      </pc:sldChg>
      <pc:sldChg chg="addSp delSp modSp add mod ord modTransition modAnim">
        <pc:chgData name="Arnold, Wyatt@DWR" userId="175c17ca-9583-4c97-8d6c-0bb59fdfbd99" providerId="ADAL" clId="{414D0B7E-0719-4D72-A1E5-0F93930F9EFF}" dt="2025-07-16T19:13:08.678" v="5691"/>
        <pc:sldMkLst>
          <pc:docMk/>
          <pc:sldMk cId="2120539943" sldId="5378"/>
        </pc:sldMkLst>
      </pc:sldChg>
      <pc:sldChg chg="del ord">
        <pc:chgData name="Arnold, Wyatt@DWR" userId="175c17ca-9583-4c97-8d6c-0bb59fdfbd99" providerId="ADAL" clId="{414D0B7E-0719-4D72-A1E5-0F93930F9EFF}" dt="2025-07-11T23:40:05.144" v="2216" actId="47"/>
        <pc:sldMkLst>
          <pc:docMk/>
          <pc:sldMk cId="3326953177" sldId="5380"/>
        </pc:sldMkLst>
      </pc:sldChg>
      <pc:sldChg chg="modSp add mod ord modShow">
        <pc:chgData name="Arnold, Wyatt@DWR" userId="175c17ca-9583-4c97-8d6c-0bb59fdfbd99" providerId="ADAL" clId="{414D0B7E-0719-4D72-A1E5-0F93930F9EFF}" dt="2025-07-11T23:07:15.727" v="1328" actId="729"/>
        <pc:sldMkLst>
          <pc:docMk/>
          <pc:sldMk cId="924445329" sldId="5381"/>
        </pc:sldMkLst>
      </pc:sldChg>
      <pc:sldChg chg="delSp modSp del mod ord">
        <pc:chgData name="Arnold, Wyatt@DWR" userId="175c17ca-9583-4c97-8d6c-0bb59fdfbd99" providerId="ADAL" clId="{414D0B7E-0719-4D72-A1E5-0F93930F9EFF}" dt="2025-07-11T23:48:40.621" v="2390" actId="47"/>
        <pc:sldMkLst>
          <pc:docMk/>
          <pc:sldMk cId="1549346111" sldId="5382"/>
        </pc:sldMkLst>
      </pc:sldChg>
      <pc:sldChg chg="mod ord modShow">
        <pc:chgData name="Arnold, Wyatt@DWR" userId="175c17ca-9583-4c97-8d6c-0bb59fdfbd99" providerId="ADAL" clId="{414D0B7E-0719-4D72-A1E5-0F93930F9EFF}" dt="2025-07-11T23:06:41.557" v="1318"/>
        <pc:sldMkLst>
          <pc:docMk/>
          <pc:sldMk cId="432480572" sldId="5383"/>
        </pc:sldMkLst>
      </pc:sldChg>
      <pc:sldChg chg="mod ord modShow">
        <pc:chgData name="Arnold, Wyatt@DWR" userId="175c17ca-9583-4c97-8d6c-0bb59fdfbd99" providerId="ADAL" clId="{414D0B7E-0719-4D72-A1E5-0F93930F9EFF}" dt="2025-07-16T17:43:10.564" v="2967"/>
        <pc:sldMkLst>
          <pc:docMk/>
          <pc:sldMk cId="2267594362" sldId="5384"/>
        </pc:sldMkLst>
      </pc:sldChg>
      <pc:sldChg chg="ord">
        <pc:chgData name="Arnold, Wyatt@DWR" userId="175c17ca-9583-4c97-8d6c-0bb59fdfbd99" providerId="ADAL" clId="{414D0B7E-0719-4D72-A1E5-0F93930F9EFF}" dt="2025-07-11T23:06:37.667" v="1316"/>
        <pc:sldMkLst>
          <pc:docMk/>
          <pc:sldMk cId="2126612953" sldId="5385"/>
        </pc:sldMkLst>
      </pc:sldChg>
      <pc:sldChg chg="ord">
        <pc:chgData name="Arnold, Wyatt@DWR" userId="175c17ca-9583-4c97-8d6c-0bb59fdfbd99" providerId="ADAL" clId="{414D0B7E-0719-4D72-A1E5-0F93930F9EFF}" dt="2025-07-11T23:06:37.667" v="1316"/>
        <pc:sldMkLst>
          <pc:docMk/>
          <pc:sldMk cId="3256803709" sldId="5386"/>
        </pc:sldMkLst>
      </pc:sldChg>
      <pc:sldChg chg="addSp delSp modSp add mod ord modTransition delAnim">
        <pc:chgData name="Arnold, Wyatt@DWR" userId="175c17ca-9583-4c97-8d6c-0bb59fdfbd99" providerId="ADAL" clId="{414D0B7E-0719-4D72-A1E5-0F93930F9EFF}" dt="2025-07-16T19:13:08.678" v="5691"/>
        <pc:sldMkLst>
          <pc:docMk/>
          <pc:sldMk cId="3857828247" sldId="5392"/>
        </pc:sldMkLst>
        <pc:spChg chg="mod">
          <ac:chgData name="Arnold, Wyatt@DWR" userId="175c17ca-9583-4c97-8d6c-0bb59fdfbd99" providerId="ADAL" clId="{414D0B7E-0719-4D72-A1E5-0F93930F9EFF}" dt="2025-07-11T23:20:07.664" v="1853" actId="14100"/>
          <ac:spMkLst>
            <pc:docMk/>
            <pc:sldMk cId="3857828247" sldId="5392"/>
            <ac:spMk id="2" creationId="{1A39DE64-DD87-778A-0370-926064E45BC3}"/>
          </ac:spMkLst>
        </pc:spChg>
        <pc:spChg chg="mod">
          <ac:chgData name="Arnold, Wyatt@DWR" userId="175c17ca-9583-4c97-8d6c-0bb59fdfbd99" providerId="ADAL" clId="{414D0B7E-0719-4D72-A1E5-0F93930F9EFF}" dt="2025-07-16T17:38:16.054" v="2903" actId="255"/>
          <ac:spMkLst>
            <pc:docMk/>
            <pc:sldMk cId="3857828247" sldId="5392"/>
            <ac:spMk id="3" creationId="{C49D75EF-C4FB-4BEC-FED8-FF709BE5A1C2}"/>
          </ac:spMkLst>
        </pc:spChg>
        <pc:spChg chg="mod">
          <ac:chgData name="Arnold, Wyatt@DWR" userId="175c17ca-9583-4c97-8d6c-0bb59fdfbd99" providerId="ADAL" clId="{414D0B7E-0719-4D72-A1E5-0F93930F9EFF}" dt="2025-07-09T23:10:20.835" v="20" actId="2711"/>
          <ac:spMkLst>
            <pc:docMk/>
            <pc:sldMk cId="3857828247" sldId="5392"/>
            <ac:spMk id="9" creationId="{67B775A1-3DAA-9BBD-EA57-E81A813475C5}"/>
          </ac:spMkLst>
        </pc:spChg>
        <pc:spChg chg="add mod">
          <ac:chgData name="Arnold, Wyatt@DWR" userId="175c17ca-9583-4c97-8d6c-0bb59fdfbd99" providerId="ADAL" clId="{414D0B7E-0719-4D72-A1E5-0F93930F9EFF}" dt="2025-07-11T23:19:46.266" v="1845" actId="1076"/>
          <ac:spMkLst>
            <pc:docMk/>
            <pc:sldMk cId="3857828247" sldId="5392"/>
            <ac:spMk id="11" creationId="{C4B46C2E-B322-E34F-567D-C08C033E179A}"/>
          </ac:spMkLst>
        </pc:spChg>
        <pc:spChg chg="mod">
          <ac:chgData name="Arnold, Wyatt@DWR" userId="175c17ca-9583-4c97-8d6c-0bb59fdfbd99" providerId="ADAL" clId="{414D0B7E-0719-4D72-A1E5-0F93930F9EFF}" dt="2025-07-09T23:17:12.004" v="162" actId="1038"/>
          <ac:spMkLst>
            <pc:docMk/>
            <pc:sldMk cId="3857828247" sldId="5392"/>
            <ac:spMk id="12" creationId="{6AA9549B-0929-306E-6B28-4CC1CE6E1005}"/>
          </ac:spMkLst>
        </pc:spChg>
        <pc:spChg chg="add mod">
          <ac:chgData name="Arnold, Wyatt@DWR" userId="175c17ca-9583-4c97-8d6c-0bb59fdfbd99" providerId="ADAL" clId="{414D0B7E-0719-4D72-A1E5-0F93930F9EFF}" dt="2025-07-11T23:19:46.266" v="1845" actId="1076"/>
          <ac:spMkLst>
            <pc:docMk/>
            <pc:sldMk cId="3857828247" sldId="5392"/>
            <ac:spMk id="13" creationId="{1691BDD7-CC13-0E6B-7B9F-B074C7B96713}"/>
          </ac:spMkLst>
        </pc:spChg>
        <pc:spChg chg="mod">
          <ac:chgData name="Arnold, Wyatt@DWR" userId="175c17ca-9583-4c97-8d6c-0bb59fdfbd99" providerId="ADAL" clId="{414D0B7E-0719-4D72-A1E5-0F93930F9EFF}" dt="2025-07-11T23:20:05.694" v="1852" actId="1076"/>
          <ac:spMkLst>
            <pc:docMk/>
            <pc:sldMk cId="3857828247" sldId="5392"/>
            <ac:spMk id="14" creationId="{BF17B055-8792-D4BB-CE4F-725570FDBFE3}"/>
          </ac:spMkLst>
        </pc:spChg>
        <pc:spChg chg="add mod">
          <ac:chgData name="Arnold, Wyatt@DWR" userId="175c17ca-9583-4c97-8d6c-0bb59fdfbd99" providerId="ADAL" clId="{414D0B7E-0719-4D72-A1E5-0F93930F9EFF}" dt="2025-07-11T23:22:07.214" v="1934" actId="1076"/>
          <ac:spMkLst>
            <pc:docMk/>
            <pc:sldMk cId="3857828247" sldId="5392"/>
            <ac:spMk id="15" creationId="{FC077506-ACD3-1D4F-A056-1600694EBFED}"/>
          </ac:spMkLst>
        </pc:spChg>
        <pc:spChg chg="add mod">
          <ac:chgData name="Arnold, Wyatt@DWR" userId="175c17ca-9583-4c97-8d6c-0bb59fdfbd99" providerId="ADAL" clId="{414D0B7E-0719-4D72-A1E5-0F93930F9EFF}" dt="2025-07-11T23:22:02.049" v="1933" actId="1076"/>
          <ac:spMkLst>
            <pc:docMk/>
            <pc:sldMk cId="3857828247" sldId="5392"/>
            <ac:spMk id="16" creationId="{ED1B3B23-6121-2307-7B3E-E958110F34E4}"/>
          </ac:spMkLst>
        </pc:spChg>
        <pc:spChg chg="add mod">
          <ac:chgData name="Arnold, Wyatt@DWR" userId="175c17ca-9583-4c97-8d6c-0bb59fdfbd99" providerId="ADAL" clId="{414D0B7E-0719-4D72-A1E5-0F93930F9EFF}" dt="2025-07-11T23:21:59.880" v="1932" actId="1076"/>
          <ac:spMkLst>
            <pc:docMk/>
            <pc:sldMk cId="3857828247" sldId="5392"/>
            <ac:spMk id="18" creationId="{74AADFBC-6F6A-16CB-DEAC-57399AB8152F}"/>
          </ac:spMkLst>
        </pc:spChg>
        <pc:spChg chg="add mod">
          <ac:chgData name="Arnold, Wyatt@DWR" userId="175c17ca-9583-4c97-8d6c-0bb59fdfbd99" providerId="ADAL" clId="{414D0B7E-0719-4D72-A1E5-0F93930F9EFF}" dt="2025-07-11T23:22:12.944" v="1936" actId="1076"/>
          <ac:spMkLst>
            <pc:docMk/>
            <pc:sldMk cId="3857828247" sldId="5392"/>
            <ac:spMk id="19" creationId="{BA1FAEAB-66E7-2EF0-6B00-D8D624F6B808}"/>
          </ac:spMkLst>
        </pc:spChg>
        <pc:spChg chg="add mod">
          <ac:chgData name="Arnold, Wyatt@DWR" userId="175c17ca-9583-4c97-8d6c-0bb59fdfbd99" providerId="ADAL" clId="{414D0B7E-0719-4D72-A1E5-0F93930F9EFF}" dt="2025-07-11T23:22:10.498" v="1935" actId="1076"/>
          <ac:spMkLst>
            <pc:docMk/>
            <pc:sldMk cId="3857828247" sldId="5392"/>
            <ac:spMk id="20" creationId="{4663B0C5-D584-3C24-99EC-192302738E2A}"/>
          </ac:spMkLst>
        </pc:spChg>
        <pc:picChg chg="mod modCrop">
          <ac:chgData name="Arnold, Wyatt@DWR" userId="175c17ca-9583-4c97-8d6c-0bb59fdfbd99" providerId="ADAL" clId="{414D0B7E-0719-4D72-A1E5-0F93930F9EFF}" dt="2025-07-11T23:19:25.073" v="1840" actId="732"/>
          <ac:picMkLst>
            <pc:docMk/>
            <pc:sldMk cId="3857828247" sldId="5392"/>
            <ac:picMk id="17" creationId="{40689814-866B-7EB9-014A-7F9662D2BF12}"/>
          </ac:picMkLst>
        </pc:picChg>
      </pc:sldChg>
      <pc:sldChg chg="addSp delSp modSp add mod ord addAnim delAnim modAnim modShow modNotesTx">
        <pc:chgData name="Arnold, Wyatt@DWR" userId="175c17ca-9583-4c97-8d6c-0bb59fdfbd99" providerId="ADAL" clId="{414D0B7E-0719-4D72-A1E5-0F93930F9EFF}" dt="2025-07-11T23:12:27.679" v="1396"/>
        <pc:sldMkLst>
          <pc:docMk/>
          <pc:sldMk cId="599364107" sldId="5409"/>
        </pc:sldMkLst>
      </pc:sldChg>
      <pc:sldChg chg="modSp add del">
        <pc:chgData name="Arnold, Wyatt@DWR" userId="175c17ca-9583-4c97-8d6c-0bb59fdfbd99" providerId="ADAL" clId="{414D0B7E-0719-4D72-A1E5-0F93930F9EFF}" dt="2025-07-09T23:04:08.848" v="8" actId="2696"/>
        <pc:sldMkLst>
          <pc:docMk/>
          <pc:sldMk cId="2750716167" sldId="5412"/>
        </pc:sldMkLst>
      </pc:sldChg>
      <pc:sldChg chg="modSp add mod ord modShow">
        <pc:chgData name="Arnold, Wyatt@DWR" userId="175c17ca-9583-4c97-8d6c-0bb59fdfbd99" providerId="ADAL" clId="{414D0B7E-0719-4D72-A1E5-0F93930F9EFF}" dt="2025-07-11T23:07:15.727" v="1328" actId="729"/>
        <pc:sldMkLst>
          <pc:docMk/>
          <pc:sldMk cId="3061154719" sldId="5415"/>
        </pc:sldMkLst>
      </pc:sldChg>
      <pc:sldChg chg="modSp add mod ord modShow">
        <pc:chgData name="Arnold, Wyatt@DWR" userId="175c17ca-9583-4c97-8d6c-0bb59fdfbd99" providerId="ADAL" clId="{414D0B7E-0719-4D72-A1E5-0F93930F9EFF}" dt="2025-07-11T23:08:19.952" v="1338" actId="729"/>
        <pc:sldMkLst>
          <pc:docMk/>
          <pc:sldMk cId="1234072749" sldId="5416"/>
        </pc:sldMkLst>
      </pc:sldChg>
      <pc:sldChg chg="modSp add mod ord modShow">
        <pc:chgData name="Arnold, Wyatt@DWR" userId="175c17ca-9583-4c97-8d6c-0bb59fdfbd99" providerId="ADAL" clId="{414D0B7E-0719-4D72-A1E5-0F93930F9EFF}" dt="2025-07-11T23:07:51.954" v="1333"/>
        <pc:sldMkLst>
          <pc:docMk/>
          <pc:sldMk cId="1528492180" sldId="5417"/>
        </pc:sldMkLst>
      </pc:sldChg>
      <pc:sldChg chg="modSp add mod ord modShow">
        <pc:chgData name="Arnold, Wyatt@DWR" userId="175c17ca-9583-4c97-8d6c-0bb59fdfbd99" providerId="ADAL" clId="{414D0B7E-0719-4D72-A1E5-0F93930F9EFF}" dt="2025-07-11T23:07:51.954" v="1333"/>
        <pc:sldMkLst>
          <pc:docMk/>
          <pc:sldMk cId="2958117805" sldId="5418"/>
        </pc:sldMkLst>
      </pc:sldChg>
      <pc:sldChg chg="modSp add mod ord modShow">
        <pc:chgData name="Arnold, Wyatt@DWR" userId="175c17ca-9583-4c97-8d6c-0bb59fdfbd99" providerId="ADAL" clId="{414D0B7E-0719-4D72-A1E5-0F93930F9EFF}" dt="2025-07-11T23:07:51.954" v="1333"/>
        <pc:sldMkLst>
          <pc:docMk/>
          <pc:sldMk cId="2454828570" sldId="5419"/>
        </pc:sldMkLst>
      </pc:sldChg>
      <pc:sldChg chg="addSp modSp add mod ord modTransition modAnim">
        <pc:chgData name="Arnold, Wyatt@DWR" userId="175c17ca-9583-4c97-8d6c-0bb59fdfbd99" providerId="ADAL" clId="{414D0B7E-0719-4D72-A1E5-0F93930F9EFF}" dt="2025-07-16T19:19:39.545" v="6011"/>
        <pc:sldMkLst>
          <pc:docMk/>
          <pc:sldMk cId="306995764" sldId="5420"/>
        </pc:sldMkLst>
        <pc:spChg chg="mod">
          <ac:chgData name="Arnold, Wyatt@DWR" userId="175c17ca-9583-4c97-8d6c-0bb59fdfbd99" providerId="ADAL" clId="{414D0B7E-0719-4D72-A1E5-0F93930F9EFF}" dt="2025-07-09T23:09:48.763" v="19"/>
          <ac:spMkLst>
            <pc:docMk/>
            <pc:sldMk cId="306995764" sldId="5420"/>
            <ac:spMk id="2" creationId="{E661627E-B4DC-1D19-6A87-6B1CD7AA56CF}"/>
          </ac:spMkLst>
        </pc:spChg>
        <pc:spChg chg="add mod">
          <ac:chgData name="Arnold, Wyatt@DWR" userId="175c17ca-9583-4c97-8d6c-0bb59fdfbd99" providerId="ADAL" clId="{414D0B7E-0719-4D72-A1E5-0F93930F9EFF}" dt="2025-07-16T19:16:58.228" v="5890" actId="20577"/>
          <ac:spMkLst>
            <pc:docMk/>
            <pc:sldMk cId="306995764" sldId="5420"/>
            <ac:spMk id="3" creationId="{0CC3A112-E28F-6560-40F5-587D8F0EFE2C}"/>
          </ac:spMkLst>
        </pc:spChg>
        <pc:spChg chg="add mod">
          <ac:chgData name="Arnold, Wyatt@DWR" userId="175c17ca-9583-4c97-8d6c-0bb59fdfbd99" providerId="ADAL" clId="{414D0B7E-0719-4D72-A1E5-0F93930F9EFF}" dt="2025-07-16T19:19:15.111" v="6008" actId="1076"/>
          <ac:spMkLst>
            <pc:docMk/>
            <pc:sldMk cId="306995764" sldId="5420"/>
            <ac:spMk id="4" creationId="{11A9152A-4209-92F5-3695-6E6614A80B64}"/>
          </ac:spMkLst>
        </pc:spChg>
        <pc:spChg chg="mod">
          <ac:chgData name="Arnold, Wyatt@DWR" userId="175c17ca-9583-4c97-8d6c-0bb59fdfbd99" providerId="ADAL" clId="{414D0B7E-0719-4D72-A1E5-0F93930F9EFF}" dt="2025-07-16T19:19:24.246" v="6010" actId="20577"/>
          <ac:spMkLst>
            <pc:docMk/>
            <pc:sldMk cId="306995764" sldId="5420"/>
            <ac:spMk id="5" creationId="{AA1D65AE-32D6-D477-2325-A2D34D72D896}"/>
          </ac:spMkLst>
        </pc:spChg>
      </pc:sldChg>
      <pc:sldChg chg="modSp add mod ord modShow">
        <pc:chgData name="Arnold, Wyatt@DWR" userId="175c17ca-9583-4c97-8d6c-0bb59fdfbd99" providerId="ADAL" clId="{414D0B7E-0719-4D72-A1E5-0F93930F9EFF}" dt="2025-07-11T23:07:07.787" v="1325"/>
        <pc:sldMkLst>
          <pc:docMk/>
          <pc:sldMk cId="2623780570" sldId="5422"/>
        </pc:sldMkLst>
      </pc:sldChg>
      <pc:sldChg chg="mod modShow">
        <pc:chgData name="Arnold, Wyatt@DWR" userId="175c17ca-9583-4c97-8d6c-0bb59fdfbd99" providerId="ADAL" clId="{414D0B7E-0719-4D72-A1E5-0F93930F9EFF}" dt="2025-07-16T19:17:30.076" v="5891" actId="729"/>
        <pc:sldMkLst>
          <pc:docMk/>
          <pc:sldMk cId="303836050" sldId="5470"/>
        </pc:sldMkLst>
      </pc:sldChg>
      <pc:sldChg chg="mod ord modShow">
        <pc:chgData name="Arnold, Wyatt@DWR" userId="175c17ca-9583-4c97-8d6c-0bb59fdfbd99" providerId="ADAL" clId="{414D0B7E-0719-4D72-A1E5-0F93930F9EFF}" dt="2025-07-11T23:07:01.399" v="1323"/>
        <pc:sldMkLst>
          <pc:docMk/>
          <pc:sldMk cId="3873611720" sldId="5475"/>
        </pc:sldMkLst>
      </pc:sldChg>
      <pc:sldChg chg="modSp add del mod ord">
        <pc:chgData name="Arnold, Wyatt@DWR" userId="175c17ca-9583-4c97-8d6c-0bb59fdfbd99" providerId="ADAL" clId="{414D0B7E-0719-4D72-A1E5-0F93930F9EFF}" dt="2025-07-10T00:33:27.958" v="903" actId="47"/>
        <pc:sldMkLst>
          <pc:docMk/>
          <pc:sldMk cId="233371313" sldId="5476"/>
        </pc:sldMkLst>
      </pc:sldChg>
      <pc:sldChg chg="addSp delSp modSp mod ord modTransition modNotesTx">
        <pc:chgData name="Arnold, Wyatt@DWR" userId="175c17ca-9583-4c97-8d6c-0bb59fdfbd99" providerId="ADAL" clId="{414D0B7E-0719-4D72-A1E5-0F93930F9EFF}" dt="2025-07-16T22:25:31.432" v="6015" actId="20577"/>
        <pc:sldMkLst>
          <pc:docMk/>
          <pc:sldMk cId="3569321418" sldId="5476"/>
        </pc:sldMkLst>
        <pc:spChg chg="add mod">
          <ac:chgData name="Arnold, Wyatt@DWR" userId="175c17ca-9583-4c97-8d6c-0bb59fdfbd99" providerId="ADAL" clId="{414D0B7E-0719-4D72-A1E5-0F93930F9EFF}" dt="2025-07-16T17:40:50.885" v="2964" actId="1076"/>
          <ac:spMkLst>
            <pc:docMk/>
            <pc:sldMk cId="3569321418" sldId="5476"/>
            <ac:spMk id="2" creationId="{7A1BD49B-12AC-51BE-E4A9-ECC6EF2CBC76}"/>
          </ac:spMkLst>
        </pc:spChg>
        <pc:spChg chg="add mod">
          <ac:chgData name="Arnold, Wyatt@DWR" userId="175c17ca-9583-4c97-8d6c-0bb59fdfbd99" providerId="ADAL" clId="{414D0B7E-0719-4D72-A1E5-0F93930F9EFF}" dt="2025-07-16T17:40:50.885" v="2964" actId="1076"/>
          <ac:spMkLst>
            <pc:docMk/>
            <pc:sldMk cId="3569321418" sldId="5476"/>
            <ac:spMk id="3" creationId="{F7463936-563F-BA3C-CE4F-99772CBC6D84}"/>
          </ac:spMkLst>
        </pc:spChg>
        <pc:spChg chg="add mod">
          <ac:chgData name="Arnold, Wyatt@DWR" userId="175c17ca-9583-4c97-8d6c-0bb59fdfbd99" providerId="ADAL" clId="{414D0B7E-0719-4D72-A1E5-0F93930F9EFF}" dt="2025-07-16T17:40:50.885" v="2964" actId="1076"/>
          <ac:spMkLst>
            <pc:docMk/>
            <pc:sldMk cId="3569321418" sldId="5476"/>
            <ac:spMk id="4" creationId="{A4BD5C25-967A-4606-6612-51BE91A44EB3}"/>
          </ac:spMkLst>
        </pc:spChg>
        <pc:spChg chg="add mod">
          <ac:chgData name="Arnold, Wyatt@DWR" userId="175c17ca-9583-4c97-8d6c-0bb59fdfbd99" providerId="ADAL" clId="{414D0B7E-0719-4D72-A1E5-0F93930F9EFF}" dt="2025-07-16T22:25:31.432" v="6015" actId="20577"/>
          <ac:spMkLst>
            <pc:docMk/>
            <pc:sldMk cId="3569321418" sldId="5476"/>
            <ac:spMk id="5" creationId="{121DD6C3-6D49-99E9-86CE-F523D0B2A034}"/>
          </ac:spMkLst>
        </pc:spChg>
        <pc:spChg chg="add mod">
          <ac:chgData name="Arnold, Wyatt@DWR" userId="175c17ca-9583-4c97-8d6c-0bb59fdfbd99" providerId="ADAL" clId="{414D0B7E-0719-4D72-A1E5-0F93930F9EFF}" dt="2025-07-16T17:39:50.570" v="2963" actId="20577"/>
          <ac:spMkLst>
            <pc:docMk/>
            <pc:sldMk cId="3569321418" sldId="5476"/>
            <ac:spMk id="6" creationId="{A1F7A828-CD32-30FA-CA0D-1356335EF781}"/>
          </ac:spMkLst>
        </pc:spChg>
        <pc:spChg chg="add mod">
          <ac:chgData name="Arnold, Wyatt@DWR" userId="175c17ca-9583-4c97-8d6c-0bb59fdfbd99" providerId="ADAL" clId="{414D0B7E-0719-4D72-A1E5-0F93930F9EFF}" dt="2025-07-16T18:19:05.122" v="4279"/>
          <ac:spMkLst>
            <pc:docMk/>
            <pc:sldMk cId="3569321418" sldId="5476"/>
            <ac:spMk id="8" creationId="{17DB8878-9A09-0372-A748-7D313A286B15}"/>
          </ac:spMkLst>
        </pc:spChg>
        <pc:spChg chg="add mod">
          <ac:chgData name="Arnold, Wyatt@DWR" userId="175c17ca-9583-4c97-8d6c-0bb59fdfbd99" providerId="ADAL" clId="{414D0B7E-0719-4D72-A1E5-0F93930F9EFF}" dt="2025-07-11T23:46:56.985" v="2343" actId="1076"/>
          <ac:spMkLst>
            <pc:docMk/>
            <pc:sldMk cId="3569321418" sldId="5476"/>
            <ac:spMk id="16" creationId="{058CFA6F-41F6-CBB6-0020-B3BE1D285F10}"/>
          </ac:spMkLst>
        </pc:spChg>
        <pc:spChg chg="add mod">
          <ac:chgData name="Arnold, Wyatt@DWR" userId="175c17ca-9583-4c97-8d6c-0bb59fdfbd99" providerId="ADAL" clId="{414D0B7E-0719-4D72-A1E5-0F93930F9EFF}" dt="2025-07-16T17:40:50.885" v="2964" actId="1076"/>
          <ac:spMkLst>
            <pc:docMk/>
            <pc:sldMk cId="3569321418" sldId="5476"/>
            <ac:spMk id="17" creationId="{097E8B3D-99F6-F585-1329-E231AE17D131}"/>
          </ac:spMkLst>
        </pc:spChg>
        <pc:spChg chg="add mod">
          <ac:chgData name="Arnold, Wyatt@DWR" userId="175c17ca-9583-4c97-8d6c-0bb59fdfbd99" providerId="ADAL" clId="{414D0B7E-0719-4D72-A1E5-0F93930F9EFF}" dt="2025-07-16T17:40:50.885" v="2964" actId="1076"/>
          <ac:spMkLst>
            <pc:docMk/>
            <pc:sldMk cId="3569321418" sldId="5476"/>
            <ac:spMk id="18" creationId="{C51EFA7E-A2DC-C66A-C10B-84BD49F6F7B9}"/>
          </ac:spMkLst>
        </pc:spChg>
        <pc:spChg chg="add mod">
          <ac:chgData name="Arnold, Wyatt@DWR" userId="175c17ca-9583-4c97-8d6c-0bb59fdfbd99" providerId="ADAL" clId="{414D0B7E-0719-4D72-A1E5-0F93930F9EFF}" dt="2025-07-16T17:40:50.885" v="2964" actId="1076"/>
          <ac:spMkLst>
            <pc:docMk/>
            <pc:sldMk cId="3569321418" sldId="5476"/>
            <ac:spMk id="19" creationId="{76998031-E5A7-B377-6B80-28A0B08BBCDB}"/>
          </ac:spMkLst>
        </pc:spChg>
        <pc:spChg chg="add mod">
          <ac:chgData name="Arnold, Wyatt@DWR" userId="175c17ca-9583-4c97-8d6c-0bb59fdfbd99" providerId="ADAL" clId="{414D0B7E-0719-4D72-A1E5-0F93930F9EFF}" dt="2025-07-16T17:40:50.885" v="2964" actId="1076"/>
          <ac:spMkLst>
            <pc:docMk/>
            <pc:sldMk cId="3569321418" sldId="5476"/>
            <ac:spMk id="21" creationId="{975DBDAA-DCAC-F32C-AC62-571D531980A7}"/>
          </ac:spMkLst>
        </pc:spChg>
        <pc:spChg chg="add mod">
          <ac:chgData name="Arnold, Wyatt@DWR" userId="175c17ca-9583-4c97-8d6c-0bb59fdfbd99" providerId="ADAL" clId="{414D0B7E-0719-4D72-A1E5-0F93930F9EFF}" dt="2025-07-16T17:40:50.885" v="2964" actId="1076"/>
          <ac:spMkLst>
            <pc:docMk/>
            <pc:sldMk cId="3569321418" sldId="5476"/>
            <ac:spMk id="23" creationId="{D8EEEFBA-0400-4408-CA09-BC23A359694B}"/>
          </ac:spMkLst>
        </pc:spChg>
        <pc:spChg chg="add mod">
          <ac:chgData name="Arnold, Wyatt@DWR" userId="175c17ca-9583-4c97-8d6c-0bb59fdfbd99" providerId="ADAL" clId="{414D0B7E-0719-4D72-A1E5-0F93930F9EFF}" dt="2025-07-16T17:40:50.885" v="2964" actId="1076"/>
          <ac:spMkLst>
            <pc:docMk/>
            <pc:sldMk cId="3569321418" sldId="5476"/>
            <ac:spMk id="26" creationId="{51F20936-BDAC-5ECE-0646-29FABF8E631D}"/>
          </ac:spMkLst>
        </pc:spChg>
        <pc:spChg chg="add mod">
          <ac:chgData name="Arnold, Wyatt@DWR" userId="175c17ca-9583-4c97-8d6c-0bb59fdfbd99" providerId="ADAL" clId="{414D0B7E-0719-4D72-A1E5-0F93930F9EFF}" dt="2025-07-16T17:40:50.885" v="2964" actId="1076"/>
          <ac:spMkLst>
            <pc:docMk/>
            <pc:sldMk cId="3569321418" sldId="5476"/>
            <ac:spMk id="28" creationId="{994FE14F-716E-ED88-C93B-9FEBB40D5F32}"/>
          </ac:spMkLst>
        </pc:spChg>
        <pc:spChg chg="add mod">
          <ac:chgData name="Arnold, Wyatt@DWR" userId="175c17ca-9583-4c97-8d6c-0bb59fdfbd99" providerId="ADAL" clId="{414D0B7E-0719-4D72-A1E5-0F93930F9EFF}" dt="2025-07-11T23:39:22.720" v="2201" actId="1076"/>
          <ac:spMkLst>
            <pc:docMk/>
            <pc:sldMk cId="3569321418" sldId="5476"/>
            <ac:spMk id="34" creationId="{F31FA154-4FEA-FC68-5217-B9C838AC488B}"/>
          </ac:spMkLst>
        </pc:spChg>
        <pc:spChg chg="add mod">
          <ac:chgData name="Arnold, Wyatt@DWR" userId="175c17ca-9583-4c97-8d6c-0bb59fdfbd99" providerId="ADAL" clId="{414D0B7E-0719-4D72-A1E5-0F93930F9EFF}" dt="2025-07-11T23:46:56.985" v="2343" actId="1076"/>
          <ac:spMkLst>
            <pc:docMk/>
            <pc:sldMk cId="3569321418" sldId="5476"/>
            <ac:spMk id="35" creationId="{B8BB53A4-BBD1-CCF9-2875-35AB22BD7971}"/>
          </ac:spMkLst>
        </pc:spChg>
        <pc:picChg chg="add mod">
          <ac:chgData name="Arnold, Wyatt@DWR" userId="175c17ca-9583-4c97-8d6c-0bb59fdfbd99" providerId="ADAL" clId="{414D0B7E-0719-4D72-A1E5-0F93930F9EFF}" dt="2025-07-11T23:46:56.985" v="2343" actId="1076"/>
          <ac:picMkLst>
            <pc:docMk/>
            <pc:sldMk cId="3569321418" sldId="5476"/>
            <ac:picMk id="7" creationId="{D35196BD-B02C-342F-A06A-665BCB57128A}"/>
          </ac:picMkLst>
        </pc:picChg>
        <pc:picChg chg="add mod">
          <ac:chgData name="Arnold, Wyatt@DWR" userId="175c17ca-9583-4c97-8d6c-0bb59fdfbd99" providerId="ADAL" clId="{414D0B7E-0719-4D72-A1E5-0F93930F9EFF}" dt="2025-07-11T23:47:01.023" v="2344" actId="1076"/>
          <ac:picMkLst>
            <pc:docMk/>
            <pc:sldMk cId="3569321418" sldId="5476"/>
            <ac:picMk id="9" creationId="{A5368CE5-F6EE-6436-9E1B-DFC056BE5F47}"/>
          </ac:picMkLst>
        </pc:picChg>
        <pc:picChg chg="add mod">
          <ac:chgData name="Arnold, Wyatt@DWR" userId="175c17ca-9583-4c97-8d6c-0bb59fdfbd99" providerId="ADAL" clId="{414D0B7E-0719-4D72-A1E5-0F93930F9EFF}" dt="2025-07-11T23:47:03.042" v="2345" actId="1076"/>
          <ac:picMkLst>
            <pc:docMk/>
            <pc:sldMk cId="3569321418" sldId="5476"/>
            <ac:picMk id="11" creationId="{3E81D6D2-5FDF-E824-9E63-1F364C9A8CE3}"/>
          </ac:picMkLst>
        </pc:picChg>
        <pc:picChg chg="add mod">
          <ac:chgData name="Arnold, Wyatt@DWR" userId="175c17ca-9583-4c97-8d6c-0bb59fdfbd99" providerId="ADAL" clId="{414D0B7E-0719-4D72-A1E5-0F93930F9EFF}" dt="2025-07-11T23:38:29.389" v="2180" actId="1076"/>
          <ac:picMkLst>
            <pc:docMk/>
            <pc:sldMk cId="3569321418" sldId="5476"/>
            <ac:picMk id="13" creationId="{185AAD8D-D7AF-2CBF-2EE6-76AE6E71B505}"/>
          </ac:picMkLst>
        </pc:picChg>
        <pc:picChg chg="add mod">
          <ac:chgData name="Arnold, Wyatt@DWR" userId="175c17ca-9583-4c97-8d6c-0bb59fdfbd99" providerId="ADAL" clId="{414D0B7E-0719-4D72-A1E5-0F93930F9EFF}" dt="2025-07-11T23:46:56.985" v="2343" actId="1076"/>
          <ac:picMkLst>
            <pc:docMk/>
            <pc:sldMk cId="3569321418" sldId="5476"/>
            <ac:picMk id="31" creationId="{DF52ABDA-F665-3A63-E441-C39F31CF46E3}"/>
          </ac:picMkLst>
        </pc:picChg>
        <pc:picChg chg="add mod">
          <ac:chgData name="Arnold, Wyatt@DWR" userId="175c17ca-9583-4c97-8d6c-0bb59fdfbd99" providerId="ADAL" clId="{414D0B7E-0719-4D72-A1E5-0F93930F9EFF}" dt="2025-07-11T23:38:06.843" v="2173" actId="1076"/>
          <ac:picMkLst>
            <pc:docMk/>
            <pc:sldMk cId="3569321418" sldId="5476"/>
            <ac:picMk id="32" creationId="{BE220235-FAF9-C1C4-F11E-363A71D534D9}"/>
          </ac:picMkLst>
        </pc:picChg>
        <pc:picChg chg="add mod">
          <ac:chgData name="Arnold, Wyatt@DWR" userId="175c17ca-9583-4c97-8d6c-0bb59fdfbd99" providerId="ADAL" clId="{414D0B7E-0719-4D72-A1E5-0F93930F9EFF}" dt="2025-07-11T23:46:49.657" v="2340" actId="1076"/>
          <ac:picMkLst>
            <pc:docMk/>
            <pc:sldMk cId="3569321418" sldId="5476"/>
            <ac:picMk id="33" creationId="{28F4F6F0-3439-8CBA-751E-3F18864A694E}"/>
          </ac:picMkLst>
        </pc:picChg>
      </pc:sldChg>
      <pc:sldChg chg="modSp del mod ord">
        <pc:chgData name="Arnold, Wyatt@DWR" userId="175c17ca-9583-4c97-8d6c-0bb59fdfbd99" providerId="ADAL" clId="{414D0B7E-0719-4D72-A1E5-0F93930F9EFF}" dt="2025-07-11T23:40:41.018" v="2225" actId="47"/>
        <pc:sldMkLst>
          <pc:docMk/>
          <pc:sldMk cId="3840568707" sldId="5477"/>
        </pc:sldMkLst>
      </pc:sldChg>
      <pc:sldChg chg="addSp delSp modSp mod ord modTransition modAnim">
        <pc:chgData name="Arnold, Wyatt@DWR" userId="175c17ca-9583-4c97-8d6c-0bb59fdfbd99" providerId="ADAL" clId="{414D0B7E-0719-4D72-A1E5-0F93930F9EFF}" dt="2025-07-16T22:20:06.675" v="6012" actId="20577"/>
        <pc:sldMkLst>
          <pc:docMk/>
          <pc:sldMk cId="180807007" sldId="5479"/>
        </pc:sldMkLst>
      </pc:sldChg>
      <pc:sldChg chg="ord">
        <pc:chgData name="Arnold, Wyatt@DWR" userId="175c17ca-9583-4c97-8d6c-0bb59fdfbd99" providerId="ADAL" clId="{414D0B7E-0719-4D72-A1E5-0F93930F9EFF}" dt="2025-07-11T23:06:37.667" v="1316"/>
        <pc:sldMkLst>
          <pc:docMk/>
          <pc:sldMk cId="2517603457" sldId="5480"/>
        </pc:sldMkLst>
      </pc:sldChg>
      <pc:sldChg chg="addSp delSp modSp del mod ord">
        <pc:chgData name="Arnold, Wyatt@DWR" userId="175c17ca-9583-4c97-8d6c-0bb59fdfbd99" providerId="ADAL" clId="{414D0B7E-0719-4D72-A1E5-0F93930F9EFF}" dt="2025-07-16T18:54:51.318" v="4961" actId="47"/>
        <pc:sldMkLst>
          <pc:docMk/>
          <pc:sldMk cId="970578548" sldId="5481"/>
        </pc:sldMkLst>
      </pc:sldChg>
      <pc:sldChg chg="addSp delSp modSp mod ord modTransition modAnim">
        <pc:chgData name="Arnold, Wyatt@DWR" userId="175c17ca-9583-4c97-8d6c-0bb59fdfbd99" providerId="ADAL" clId="{414D0B7E-0719-4D72-A1E5-0F93930F9EFF}" dt="2025-07-16T19:15:44.263" v="5854" actId="20577"/>
        <pc:sldMkLst>
          <pc:docMk/>
          <pc:sldMk cId="2238953333" sldId="5482"/>
        </pc:sldMkLst>
        <pc:spChg chg="add mod">
          <ac:chgData name="Arnold, Wyatt@DWR" userId="175c17ca-9583-4c97-8d6c-0bb59fdfbd99" providerId="ADAL" clId="{414D0B7E-0719-4D72-A1E5-0F93930F9EFF}" dt="2025-07-16T18:19:34.231" v="4290"/>
          <ac:spMkLst>
            <pc:docMk/>
            <pc:sldMk cId="2238953333" sldId="5482"/>
            <ac:spMk id="4" creationId="{702F0B55-5AE7-0176-1583-1734457A6FFB}"/>
          </ac:spMkLst>
        </pc:spChg>
        <pc:spChg chg="add mod">
          <ac:chgData name="Arnold, Wyatt@DWR" userId="175c17ca-9583-4c97-8d6c-0bb59fdfbd99" providerId="ADAL" clId="{414D0B7E-0719-4D72-A1E5-0F93930F9EFF}" dt="2025-07-16T19:14:11.932" v="5739" actId="20577"/>
          <ac:spMkLst>
            <pc:docMk/>
            <pc:sldMk cId="2238953333" sldId="5482"/>
            <ac:spMk id="5" creationId="{357D82AD-7467-B30C-5E2B-A1C4C8CD606C}"/>
          </ac:spMkLst>
        </pc:spChg>
        <pc:spChg chg="add mod">
          <ac:chgData name="Arnold, Wyatt@DWR" userId="175c17ca-9583-4c97-8d6c-0bb59fdfbd99" providerId="ADAL" clId="{414D0B7E-0719-4D72-A1E5-0F93930F9EFF}" dt="2025-07-16T19:15:05.511" v="5829" actId="403"/>
          <ac:spMkLst>
            <pc:docMk/>
            <pc:sldMk cId="2238953333" sldId="5482"/>
            <ac:spMk id="7" creationId="{BB8517CF-26BB-5CF6-35EE-A57AD558C272}"/>
          </ac:spMkLst>
        </pc:spChg>
        <pc:graphicFrameChg chg="add mod modGraphic">
          <ac:chgData name="Arnold, Wyatt@DWR" userId="175c17ca-9583-4c97-8d6c-0bb59fdfbd99" providerId="ADAL" clId="{414D0B7E-0719-4D72-A1E5-0F93930F9EFF}" dt="2025-07-16T19:15:44.263" v="5854" actId="20577"/>
          <ac:graphicFrameMkLst>
            <pc:docMk/>
            <pc:sldMk cId="2238953333" sldId="5482"/>
            <ac:graphicFrameMk id="6" creationId="{F72702BF-ACD0-5560-EEAE-E74E0B4E5690}"/>
          </ac:graphicFrameMkLst>
        </pc:graphicFrameChg>
        <pc:picChg chg="add mod">
          <ac:chgData name="Arnold, Wyatt@DWR" userId="175c17ca-9583-4c97-8d6c-0bb59fdfbd99" providerId="ADAL" clId="{414D0B7E-0719-4D72-A1E5-0F93930F9EFF}" dt="2025-07-16T19:09:08.536" v="5612" actId="1076"/>
          <ac:picMkLst>
            <pc:docMk/>
            <pc:sldMk cId="2238953333" sldId="5482"/>
            <ac:picMk id="1026" creationId="{E28F9F4C-134B-3EF4-6AB9-ED812DA7B0E5}"/>
          </ac:picMkLst>
        </pc:picChg>
      </pc:sldChg>
      <pc:sldChg chg="ord">
        <pc:chgData name="Arnold, Wyatt@DWR" userId="175c17ca-9583-4c97-8d6c-0bb59fdfbd99" providerId="ADAL" clId="{414D0B7E-0719-4D72-A1E5-0F93930F9EFF}" dt="2025-07-11T23:06:29.597" v="1312" actId="20578"/>
        <pc:sldMkLst>
          <pc:docMk/>
          <pc:sldMk cId="4154783268" sldId="5483"/>
        </pc:sldMkLst>
      </pc:sldChg>
      <pc:sldChg chg="addSp delSp modSp add mod modTransition modAnim">
        <pc:chgData name="Arnold, Wyatt@DWR" userId="175c17ca-9583-4c97-8d6c-0bb59fdfbd99" providerId="ADAL" clId="{414D0B7E-0719-4D72-A1E5-0F93930F9EFF}" dt="2025-07-16T19:13:08.678" v="5691"/>
        <pc:sldMkLst>
          <pc:docMk/>
          <pc:sldMk cId="36518816" sldId="5484"/>
        </pc:sldMkLst>
      </pc:sldChg>
      <pc:sldChg chg="delSp modSp add del mod ord">
        <pc:chgData name="Arnold, Wyatt@DWR" userId="175c17ca-9583-4c97-8d6c-0bb59fdfbd99" providerId="ADAL" clId="{414D0B7E-0719-4D72-A1E5-0F93930F9EFF}" dt="2025-07-11T23:45:45.102" v="2299" actId="47"/>
        <pc:sldMkLst>
          <pc:docMk/>
          <pc:sldMk cId="3205474598" sldId="5484"/>
        </pc:sldMkLst>
      </pc:sldChg>
      <pc:sldChg chg="add mod ord modShow">
        <pc:chgData name="Arnold, Wyatt@DWR" userId="175c17ca-9583-4c97-8d6c-0bb59fdfbd99" providerId="ADAL" clId="{414D0B7E-0719-4D72-A1E5-0F93930F9EFF}" dt="2025-07-16T17:30:47.909" v="2642" actId="729"/>
        <pc:sldMkLst>
          <pc:docMk/>
          <pc:sldMk cId="2049804518" sldId="5485"/>
        </pc:sldMkLst>
      </pc:sldChg>
      <pc:sldChg chg="modSp add del mod">
        <pc:chgData name="Arnold, Wyatt@DWR" userId="175c17ca-9583-4c97-8d6c-0bb59fdfbd99" providerId="ADAL" clId="{414D0B7E-0719-4D72-A1E5-0F93930F9EFF}" dt="2025-07-11T23:45:41.138" v="2298" actId="47"/>
        <pc:sldMkLst>
          <pc:docMk/>
          <pc:sldMk cId="3763724080" sldId="5485"/>
        </pc:sldMkLst>
      </pc:sldChg>
      <pc:sldChg chg="modSp add del mod ord">
        <pc:chgData name="Arnold, Wyatt@DWR" userId="175c17ca-9583-4c97-8d6c-0bb59fdfbd99" providerId="ADAL" clId="{414D0B7E-0719-4D72-A1E5-0F93930F9EFF}" dt="2025-07-11T23:45:50.560" v="2300" actId="47"/>
        <pc:sldMkLst>
          <pc:docMk/>
          <pc:sldMk cId="394548937" sldId="5486"/>
        </pc:sldMkLst>
      </pc:sldChg>
      <pc:sldChg chg="addSp delSp modSp add mod modTransition modAnim">
        <pc:chgData name="Arnold, Wyatt@DWR" userId="175c17ca-9583-4c97-8d6c-0bb59fdfbd99" providerId="ADAL" clId="{414D0B7E-0719-4D72-A1E5-0F93930F9EFF}" dt="2025-07-16T22:25:35.279" v="6016" actId="20577"/>
        <pc:sldMkLst>
          <pc:docMk/>
          <pc:sldMk cId="1253820340" sldId="5486"/>
        </pc:sldMkLst>
        <pc:spChg chg="mod">
          <ac:chgData name="Arnold, Wyatt@DWR" userId="175c17ca-9583-4c97-8d6c-0bb59fdfbd99" providerId="ADAL" clId="{414D0B7E-0719-4D72-A1E5-0F93930F9EFF}" dt="2025-07-16T22:25:35.279" v="6016" actId="20577"/>
          <ac:spMkLst>
            <pc:docMk/>
            <pc:sldMk cId="1253820340" sldId="5486"/>
            <ac:spMk id="5" creationId="{EE8765D3-F01D-84C0-BA32-6889E5BB9CD5}"/>
          </ac:spMkLst>
        </pc:spChg>
        <pc:spChg chg="add mod ord">
          <ac:chgData name="Arnold, Wyatt@DWR" userId="175c17ca-9583-4c97-8d6c-0bb59fdfbd99" providerId="ADAL" clId="{414D0B7E-0719-4D72-A1E5-0F93930F9EFF}" dt="2025-07-16T17:49:44.175" v="3163" actId="1076"/>
          <ac:spMkLst>
            <pc:docMk/>
            <pc:sldMk cId="1253820340" sldId="5486"/>
            <ac:spMk id="53" creationId="{2530787E-7501-AF72-FF24-773577FA9651}"/>
          </ac:spMkLst>
        </pc:spChg>
        <pc:spChg chg="add mod">
          <ac:chgData name="Arnold, Wyatt@DWR" userId="175c17ca-9583-4c97-8d6c-0bb59fdfbd99" providerId="ADAL" clId="{414D0B7E-0719-4D72-A1E5-0F93930F9EFF}" dt="2025-07-16T17:57:01.882" v="3627" actId="1076"/>
          <ac:spMkLst>
            <pc:docMk/>
            <pc:sldMk cId="1253820340" sldId="5486"/>
            <ac:spMk id="54" creationId="{1E4DF1E1-A249-8132-B24B-8CCBC00DCC95}"/>
          </ac:spMkLst>
        </pc:spChg>
        <pc:spChg chg="add mod">
          <ac:chgData name="Arnold, Wyatt@DWR" userId="175c17ca-9583-4c97-8d6c-0bb59fdfbd99" providerId="ADAL" clId="{414D0B7E-0719-4D72-A1E5-0F93930F9EFF}" dt="2025-07-16T17:57:04.798" v="3628" actId="1076"/>
          <ac:spMkLst>
            <pc:docMk/>
            <pc:sldMk cId="1253820340" sldId="5486"/>
            <ac:spMk id="55" creationId="{C4A738EB-76BC-99EB-0B2F-66D79E5CEF7F}"/>
          </ac:spMkLst>
        </pc:spChg>
        <pc:spChg chg="add mod">
          <ac:chgData name="Arnold, Wyatt@DWR" userId="175c17ca-9583-4c97-8d6c-0bb59fdfbd99" providerId="ADAL" clId="{414D0B7E-0719-4D72-A1E5-0F93930F9EFF}" dt="2025-07-16T17:49:39.937" v="3162" actId="1076"/>
          <ac:spMkLst>
            <pc:docMk/>
            <pc:sldMk cId="1253820340" sldId="5486"/>
            <ac:spMk id="56" creationId="{B7DDA690-7A1D-6160-0AF1-1525486A9F15}"/>
          </ac:spMkLst>
        </pc:spChg>
        <pc:spChg chg="add mod">
          <ac:chgData name="Arnold, Wyatt@DWR" userId="175c17ca-9583-4c97-8d6c-0bb59fdfbd99" providerId="ADAL" clId="{414D0B7E-0719-4D72-A1E5-0F93930F9EFF}" dt="2025-07-16T18:02:42.088" v="3736" actId="1035"/>
          <ac:spMkLst>
            <pc:docMk/>
            <pc:sldMk cId="1253820340" sldId="5486"/>
            <ac:spMk id="57" creationId="{0021A084-FA08-692C-4830-37F3B22FD6E4}"/>
          </ac:spMkLst>
        </pc:spChg>
        <pc:spChg chg="add mod">
          <ac:chgData name="Arnold, Wyatt@DWR" userId="175c17ca-9583-4c97-8d6c-0bb59fdfbd99" providerId="ADAL" clId="{414D0B7E-0719-4D72-A1E5-0F93930F9EFF}" dt="2025-07-16T17:57:19.375" v="3629" actId="1076"/>
          <ac:spMkLst>
            <pc:docMk/>
            <pc:sldMk cId="1253820340" sldId="5486"/>
            <ac:spMk id="58" creationId="{AF1B8AFD-C3CE-E257-DEC3-6F40F4DF8BAB}"/>
          </ac:spMkLst>
        </pc:spChg>
        <pc:spChg chg="add mod">
          <ac:chgData name="Arnold, Wyatt@DWR" userId="175c17ca-9583-4c97-8d6c-0bb59fdfbd99" providerId="ADAL" clId="{414D0B7E-0719-4D72-A1E5-0F93930F9EFF}" dt="2025-07-16T17:56:54.197" v="3626" actId="207"/>
          <ac:spMkLst>
            <pc:docMk/>
            <pc:sldMk cId="1253820340" sldId="5486"/>
            <ac:spMk id="59" creationId="{D479F88D-FB89-4D8E-D3D9-D4F938D1D409}"/>
          </ac:spMkLst>
        </pc:spChg>
        <pc:spChg chg="add mod">
          <ac:chgData name="Arnold, Wyatt@DWR" userId="175c17ca-9583-4c97-8d6c-0bb59fdfbd99" providerId="ADAL" clId="{414D0B7E-0719-4D72-A1E5-0F93930F9EFF}" dt="2025-07-16T18:01:30.908" v="3729" actId="20577"/>
          <ac:spMkLst>
            <pc:docMk/>
            <pc:sldMk cId="1253820340" sldId="5486"/>
            <ac:spMk id="65" creationId="{08A00F8F-1412-CF07-6DC9-D0524E9DFD37}"/>
          </ac:spMkLst>
        </pc:spChg>
        <pc:spChg chg="add mod">
          <ac:chgData name="Arnold, Wyatt@DWR" userId="175c17ca-9583-4c97-8d6c-0bb59fdfbd99" providerId="ADAL" clId="{414D0B7E-0719-4D72-A1E5-0F93930F9EFF}" dt="2025-07-16T18:19:06.610" v="4280"/>
          <ac:spMkLst>
            <pc:docMk/>
            <pc:sldMk cId="1253820340" sldId="5486"/>
            <ac:spMk id="67" creationId="{E5DF8C34-1D2E-E43D-83F3-782C4BCFFD98}"/>
          </ac:spMkLst>
        </pc:spChg>
        <pc:graphicFrameChg chg="add mod modGraphic">
          <ac:chgData name="Arnold, Wyatt@DWR" userId="175c17ca-9583-4c97-8d6c-0bb59fdfbd99" providerId="ADAL" clId="{414D0B7E-0719-4D72-A1E5-0F93930F9EFF}" dt="2025-07-16T19:00:37.420" v="5424" actId="255"/>
          <ac:graphicFrameMkLst>
            <pc:docMk/>
            <pc:sldMk cId="1253820340" sldId="5486"/>
            <ac:graphicFrameMk id="64" creationId="{1FB2E8DA-CB77-FD25-C394-5B76591B073B}"/>
          </ac:graphicFrameMkLst>
        </pc:graphicFrameChg>
        <pc:picChg chg="add mod modCrop">
          <ac:chgData name="Arnold, Wyatt@DWR" userId="175c17ca-9583-4c97-8d6c-0bb59fdfbd99" providerId="ADAL" clId="{414D0B7E-0719-4D72-A1E5-0F93930F9EFF}" dt="2025-07-16T17:49:39.937" v="3162" actId="1076"/>
          <ac:picMkLst>
            <pc:docMk/>
            <pc:sldMk cId="1253820340" sldId="5486"/>
            <ac:picMk id="50" creationId="{E251E4D1-0AF3-E632-5A36-7A2A8FA6CE6D}"/>
          </ac:picMkLst>
        </pc:picChg>
        <pc:picChg chg="add mod modCrop">
          <ac:chgData name="Arnold, Wyatt@DWR" userId="175c17ca-9583-4c97-8d6c-0bb59fdfbd99" providerId="ADAL" clId="{414D0B7E-0719-4D72-A1E5-0F93930F9EFF}" dt="2025-07-16T17:49:39.937" v="3162" actId="1076"/>
          <ac:picMkLst>
            <pc:docMk/>
            <pc:sldMk cId="1253820340" sldId="5486"/>
            <ac:picMk id="52" creationId="{CFFD50F4-039F-5E3E-FD90-DA9CA5DCB9AC}"/>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cawater-my.sharepoint.com/personal/aleksander_vdovichenko_water_ca_gov/Documents/Desktop/Merced_ResOpsDashboard_v0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cawater-my.sharepoint.com/personal/aleksander_vdovichenko_water_ca_gov/Documents/Desktop/Merced_ResOpsDashboard_v02.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97404592581838"/>
          <c:y val="7.8782564326187396E-2"/>
          <c:w val="0.78053092115744405"/>
          <c:h val="0.75265982211920979"/>
        </c:manualLayout>
      </c:layout>
      <c:areaChart>
        <c:grouping val="standard"/>
        <c:varyColors val="0"/>
        <c:ser>
          <c:idx val="0"/>
          <c:order val="1"/>
          <c:tx>
            <c:strRef>
              <c:f>'https://cawater-my.sharepoint.com/personal/aleksander_vdovichenko_water_ca_gov/Documents/Desktop/[Merced_ResOpsDashboard_v02.xlsx]ResOps_FMAR'!$J$3</c:f>
              <c:strCache>
                <c:ptCount val="1"/>
                <c:pt idx="0">
                  <c:v>Top of Conservation (TOC)</c:v>
                </c:pt>
              </c:strCache>
            </c:strRef>
          </c:tx>
          <c:spPr>
            <a:solidFill>
              <a:schemeClr val="bg1">
                <a:lumMod val="85000"/>
              </a:schemeClr>
            </a:solidFill>
            <a:ln w="25400">
              <a:noFill/>
            </a:ln>
            <a:effectLst/>
          </c:spPr>
          <c:cat>
            <c:numRef>
              <c:f>[1]ResOps_FMAR!$H$4:$H$735</c:f>
              <c:numCache>
                <c:formatCode>General</c:formatCode>
                <c:ptCount val="732"/>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pt idx="274">
                  <c:v>35613</c:v>
                </c:pt>
                <c:pt idx="275">
                  <c:v>35614</c:v>
                </c:pt>
                <c:pt idx="276">
                  <c:v>35615</c:v>
                </c:pt>
                <c:pt idx="277">
                  <c:v>35616</c:v>
                </c:pt>
                <c:pt idx="278">
                  <c:v>35617</c:v>
                </c:pt>
                <c:pt idx="279">
                  <c:v>35618</c:v>
                </c:pt>
                <c:pt idx="280">
                  <c:v>35619</c:v>
                </c:pt>
                <c:pt idx="281">
                  <c:v>35620</c:v>
                </c:pt>
                <c:pt idx="282">
                  <c:v>35621</c:v>
                </c:pt>
                <c:pt idx="283">
                  <c:v>35622</c:v>
                </c:pt>
                <c:pt idx="284">
                  <c:v>35623</c:v>
                </c:pt>
                <c:pt idx="285">
                  <c:v>35624</c:v>
                </c:pt>
                <c:pt idx="286">
                  <c:v>35625</c:v>
                </c:pt>
                <c:pt idx="287">
                  <c:v>35626</c:v>
                </c:pt>
                <c:pt idx="288">
                  <c:v>35627</c:v>
                </c:pt>
                <c:pt idx="289">
                  <c:v>35628</c:v>
                </c:pt>
                <c:pt idx="290">
                  <c:v>35629</c:v>
                </c:pt>
                <c:pt idx="291">
                  <c:v>35630</c:v>
                </c:pt>
                <c:pt idx="292">
                  <c:v>35631</c:v>
                </c:pt>
                <c:pt idx="293">
                  <c:v>35632</c:v>
                </c:pt>
                <c:pt idx="294">
                  <c:v>35633</c:v>
                </c:pt>
                <c:pt idx="295">
                  <c:v>35634</c:v>
                </c:pt>
                <c:pt idx="296">
                  <c:v>35635</c:v>
                </c:pt>
                <c:pt idx="297">
                  <c:v>35636</c:v>
                </c:pt>
                <c:pt idx="298">
                  <c:v>35637</c:v>
                </c:pt>
                <c:pt idx="299">
                  <c:v>35638</c:v>
                </c:pt>
                <c:pt idx="300">
                  <c:v>35639</c:v>
                </c:pt>
                <c:pt idx="301">
                  <c:v>35640</c:v>
                </c:pt>
                <c:pt idx="302">
                  <c:v>35641</c:v>
                </c:pt>
                <c:pt idx="303">
                  <c:v>35642</c:v>
                </c:pt>
                <c:pt idx="304">
                  <c:v>35643</c:v>
                </c:pt>
                <c:pt idx="305">
                  <c:v>35644</c:v>
                </c:pt>
                <c:pt idx="306">
                  <c:v>35645</c:v>
                </c:pt>
                <c:pt idx="307">
                  <c:v>35646</c:v>
                </c:pt>
                <c:pt idx="308">
                  <c:v>35647</c:v>
                </c:pt>
                <c:pt idx="309">
                  <c:v>35648</c:v>
                </c:pt>
                <c:pt idx="310">
                  <c:v>35649</c:v>
                </c:pt>
                <c:pt idx="311">
                  <c:v>35650</c:v>
                </c:pt>
                <c:pt idx="312">
                  <c:v>35651</c:v>
                </c:pt>
                <c:pt idx="313">
                  <c:v>35652</c:v>
                </c:pt>
                <c:pt idx="314">
                  <c:v>35653</c:v>
                </c:pt>
                <c:pt idx="315">
                  <c:v>35654</c:v>
                </c:pt>
                <c:pt idx="316">
                  <c:v>35655</c:v>
                </c:pt>
                <c:pt idx="317">
                  <c:v>35656</c:v>
                </c:pt>
                <c:pt idx="318">
                  <c:v>35657</c:v>
                </c:pt>
                <c:pt idx="319">
                  <c:v>35658</c:v>
                </c:pt>
                <c:pt idx="320">
                  <c:v>35659</c:v>
                </c:pt>
                <c:pt idx="321">
                  <c:v>35660</c:v>
                </c:pt>
                <c:pt idx="322">
                  <c:v>35661</c:v>
                </c:pt>
                <c:pt idx="323">
                  <c:v>35662</c:v>
                </c:pt>
                <c:pt idx="324">
                  <c:v>35663</c:v>
                </c:pt>
                <c:pt idx="325">
                  <c:v>35664</c:v>
                </c:pt>
                <c:pt idx="326">
                  <c:v>35665</c:v>
                </c:pt>
                <c:pt idx="327">
                  <c:v>35666</c:v>
                </c:pt>
                <c:pt idx="328">
                  <c:v>35667</c:v>
                </c:pt>
                <c:pt idx="329">
                  <c:v>35668</c:v>
                </c:pt>
                <c:pt idx="330">
                  <c:v>35669</c:v>
                </c:pt>
                <c:pt idx="331">
                  <c:v>35670</c:v>
                </c:pt>
                <c:pt idx="332">
                  <c:v>35671</c:v>
                </c:pt>
                <c:pt idx="333">
                  <c:v>35672</c:v>
                </c:pt>
                <c:pt idx="334">
                  <c:v>35673</c:v>
                </c:pt>
                <c:pt idx="335">
                  <c:v>35674</c:v>
                </c:pt>
                <c:pt idx="336">
                  <c:v>35675</c:v>
                </c:pt>
                <c:pt idx="337">
                  <c:v>35676</c:v>
                </c:pt>
                <c:pt idx="338">
                  <c:v>35677</c:v>
                </c:pt>
                <c:pt idx="339">
                  <c:v>35678</c:v>
                </c:pt>
                <c:pt idx="340">
                  <c:v>35679</c:v>
                </c:pt>
                <c:pt idx="341">
                  <c:v>35680</c:v>
                </c:pt>
                <c:pt idx="342">
                  <c:v>35681</c:v>
                </c:pt>
                <c:pt idx="343">
                  <c:v>35682</c:v>
                </c:pt>
                <c:pt idx="344">
                  <c:v>35683</c:v>
                </c:pt>
                <c:pt idx="345">
                  <c:v>35684</c:v>
                </c:pt>
                <c:pt idx="346">
                  <c:v>35685</c:v>
                </c:pt>
                <c:pt idx="347">
                  <c:v>35686</c:v>
                </c:pt>
                <c:pt idx="348">
                  <c:v>35687</c:v>
                </c:pt>
                <c:pt idx="349">
                  <c:v>35688</c:v>
                </c:pt>
                <c:pt idx="350">
                  <c:v>35689</c:v>
                </c:pt>
                <c:pt idx="351">
                  <c:v>35690</c:v>
                </c:pt>
                <c:pt idx="352">
                  <c:v>35691</c:v>
                </c:pt>
                <c:pt idx="353">
                  <c:v>35692</c:v>
                </c:pt>
                <c:pt idx="354">
                  <c:v>35693</c:v>
                </c:pt>
                <c:pt idx="355">
                  <c:v>35694</c:v>
                </c:pt>
                <c:pt idx="356">
                  <c:v>35695</c:v>
                </c:pt>
                <c:pt idx="357">
                  <c:v>35696</c:v>
                </c:pt>
                <c:pt idx="358">
                  <c:v>35697</c:v>
                </c:pt>
                <c:pt idx="359">
                  <c:v>35698</c:v>
                </c:pt>
                <c:pt idx="360">
                  <c:v>35699</c:v>
                </c:pt>
                <c:pt idx="361">
                  <c:v>35700</c:v>
                </c:pt>
                <c:pt idx="362">
                  <c:v>35701</c:v>
                </c:pt>
                <c:pt idx="363">
                  <c:v>35702</c:v>
                </c:pt>
                <c:pt idx="364">
                  <c:v>35703</c:v>
                </c:pt>
                <c:pt idx="365">
                  <c:v>35704</c:v>
                </c:pt>
                <c:pt idx="366">
                  <c:v>35705</c:v>
                </c:pt>
                <c:pt idx="367">
                  <c:v>35706</c:v>
                </c:pt>
                <c:pt idx="368">
                  <c:v>35707</c:v>
                </c:pt>
                <c:pt idx="369">
                  <c:v>35708</c:v>
                </c:pt>
                <c:pt idx="370">
                  <c:v>35709</c:v>
                </c:pt>
                <c:pt idx="371">
                  <c:v>35710</c:v>
                </c:pt>
                <c:pt idx="372">
                  <c:v>35711</c:v>
                </c:pt>
                <c:pt idx="373">
                  <c:v>35712</c:v>
                </c:pt>
                <c:pt idx="374">
                  <c:v>35713</c:v>
                </c:pt>
                <c:pt idx="375">
                  <c:v>35714</c:v>
                </c:pt>
                <c:pt idx="376">
                  <c:v>35715</c:v>
                </c:pt>
                <c:pt idx="377">
                  <c:v>35716</c:v>
                </c:pt>
                <c:pt idx="378">
                  <c:v>35717</c:v>
                </c:pt>
                <c:pt idx="379">
                  <c:v>35718</c:v>
                </c:pt>
                <c:pt idx="380">
                  <c:v>35719</c:v>
                </c:pt>
                <c:pt idx="381">
                  <c:v>35720</c:v>
                </c:pt>
                <c:pt idx="382">
                  <c:v>35721</c:v>
                </c:pt>
                <c:pt idx="383">
                  <c:v>35722</c:v>
                </c:pt>
                <c:pt idx="384">
                  <c:v>35723</c:v>
                </c:pt>
                <c:pt idx="385">
                  <c:v>35724</c:v>
                </c:pt>
                <c:pt idx="386">
                  <c:v>35725</c:v>
                </c:pt>
                <c:pt idx="387">
                  <c:v>35726</c:v>
                </c:pt>
                <c:pt idx="388">
                  <c:v>35727</c:v>
                </c:pt>
                <c:pt idx="389">
                  <c:v>35728</c:v>
                </c:pt>
                <c:pt idx="390">
                  <c:v>35729</c:v>
                </c:pt>
                <c:pt idx="391">
                  <c:v>35730</c:v>
                </c:pt>
                <c:pt idx="392">
                  <c:v>35731</c:v>
                </c:pt>
                <c:pt idx="393">
                  <c:v>35732</c:v>
                </c:pt>
                <c:pt idx="394">
                  <c:v>35733</c:v>
                </c:pt>
                <c:pt idx="395">
                  <c:v>35734</c:v>
                </c:pt>
                <c:pt idx="396">
                  <c:v>35735</c:v>
                </c:pt>
                <c:pt idx="397">
                  <c:v>35736</c:v>
                </c:pt>
                <c:pt idx="398">
                  <c:v>35737</c:v>
                </c:pt>
                <c:pt idx="399">
                  <c:v>35738</c:v>
                </c:pt>
                <c:pt idx="400">
                  <c:v>35739</c:v>
                </c:pt>
                <c:pt idx="401">
                  <c:v>35740</c:v>
                </c:pt>
                <c:pt idx="402">
                  <c:v>35741</c:v>
                </c:pt>
                <c:pt idx="403">
                  <c:v>35742</c:v>
                </c:pt>
                <c:pt idx="404">
                  <c:v>35743</c:v>
                </c:pt>
                <c:pt idx="405">
                  <c:v>35744</c:v>
                </c:pt>
                <c:pt idx="406">
                  <c:v>35745</c:v>
                </c:pt>
                <c:pt idx="407">
                  <c:v>35746</c:v>
                </c:pt>
                <c:pt idx="408">
                  <c:v>35747</c:v>
                </c:pt>
                <c:pt idx="409">
                  <c:v>35748</c:v>
                </c:pt>
                <c:pt idx="410">
                  <c:v>35749</c:v>
                </c:pt>
                <c:pt idx="411">
                  <c:v>35750</c:v>
                </c:pt>
                <c:pt idx="412">
                  <c:v>35751</c:v>
                </c:pt>
                <c:pt idx="413">
                  <c:v>35752</c:v>
                </c:pt>
                <c:pt idx="414">
                  <c:v>35753</c:v>
                </c:pt>
                <c:pt idx="415">
                  <c:v>35754</c:v>
                </c:pt>
                <c:pt idx="416">
                  <c:v>35755</c:v>
                </c:pt>
                <c:pt idx="417">
                  <c:v>35756</c:v>
                </c:pt>
                <c:pt idx="418">
                  <c:v>35757</c:v>
                </c:pt>
                <c:pt idx="419">
                  <c:v>35758</c:v>
                </c:pt>
                <c:pt idx="420">
                  <c:v>35759</c:v>
                </c:pt>
                <c:pt idx="421">
                  <c:v>35760</c:v>
                </c:pt>
                <c:pt idx="422">
                  <c:v>35761</c:v>
                </c:pt>
                <c:pt idx="423">
                  <c:v>35762</c:v>
                </c:pt>
                <c:pt idx="424">
                  <c:v>35763</c:v>
                </c:pt>
                <c:pt idx="425">
                  <c:v>35764</c:v>
                </c:pt>
                <c:pt idx="426">
                  <c:v>35765</c:v>
                </c:pt>
                <c:pt idx="427">
                  <c:v>35766</c:v>
                </c:pt>
                <c:pt idx="428">
                  <c:v>35767</c:v>
                </c:pt>
                <c:pt idx="429">
                  <c:v>35768</c:v>
                </c:pt>
                <c:pt idx="430">
                  <c:v>35769</c:v>
                </c:pt>
                <c:pt idx="431">
                  <c:v>35770</c:v>
                </c:pt>
                <c:pt idx="432">
                  <c:v>35771</c:v>
                </c:pt>
                <c:pt idx="433">
                  <c:v>35772</c:v>
                </c:pt>
                <c:pt idx="434">
                  <c:v>35773</c:v>
                </c:pt>
                <c:pt idx="435">
                  <c:v>35774</c:v>
                </c:pt>
                <c:pt idx="436">
                  <c:v>35775</c:v>
                </c:pt>
                <c:pt idx="437">
                  <c:v>35776</c:v>
                </c:pt>
                <c:pt idx="438">
                  <c:v>35777</c:v>
                </c:pt>
                <c:pt idx="439">
                  <c:v>35778</c:v>
                </c:pt>
                <c:pt idx="440">
                  <c:v>35779</c:v>
                </c:pt>
                <c:pt idx="441">
                  <c:v>35780</c:v>
                </c:pt>
                <c:pt idx="442">
                  <c:v>35781</c:v>
                </c:pt>
                <c:pt idx="443">
                  <c:v>35782</c:v>
                </c:pt>
                <c:pt idx="444">
                  <c:v>35783</c:v>
                </c:pt>
                <c:pt idx="445">
                  <c:v>35784</c:v>
                </c:pt>
                <c:pt idx="446">
                  <c:v>35785</c:v>
                </c:pt>
                <c:pt idx="447">
                  <c:v>35786</c:v>
                </c:pt>
                <c:pt idx="448">
                  <c:v>35787</c:v>
                </c:pt>
                <c:pt idx="449">
                  <c:v>35788</c:v>
                </c:pt>
                <c:pt idx="450">
                  <c:v>35789</c:v>
                </c:pt>
                <c:pt idx="451">
                  <c:v>35790</c:v>
                </c:pt>
                <c:pt idx="452">
                  <c:v>35791</c:v>
                </c:pt>
                <c:pt idx="453">
                  <c:v>35792</c:v>
                </c:pt>
                <c:pt idx="454">
                  <c:v>35793</c:v>
                </c:pt>
                <c:pt idx="455">
                  <c:v>35794</c:v>
                </c:pt>
                <c:pt idx="456">
                  <c:v>35795</c:v>
                </c:pt>
                <c:pt idx="457">
                  <c:v>35796</c:v>
                </c:pt>
                <c:pt idx="458">
                  <c:v>35797</c:v>
                </c:pt>
                <c:pt idx="459">
                  <c:v>35798</c:v>
                </c:pt>
                <c:pt idx="460">
                  <c:v>35799</c:v>
                </c:pt>
                <c:pt idx="461">
                  <c:v>35800</c:v>
                </c:pt>
                <c:pt idx="462">
                  <c:v>35801</c:v>
                </c:pt>
                <c:pt idx="463">
                  <c:v>35802</c:v>
                </c:pt>
                <c:pt idx="464">
                  <c:v>35803</c:v>
                </c:pt>
                <c:pt idx="465">
                  <c:v>35804</c:v>
                </c:pt>
                <c:pt idx="466">
                  <c:v>35805</c:v>
                </c:pt>
                <c:pt idx="467">
                  <c:v>35806</c:v>
                </c:pt>
                <c:pt idx="468">
                  <c:v>35807</c:v>
                </c:pt>
                <c:pt idx="469">
                  <c:v>35808</c:v>
                </c:pt>
                <c:pt idx="470">
                  <c:v>35809</c:v>
                </c:pt>
                <c:pt idx="471">
                  <c:v>35810</c:v>
                </c:pt>
                <c:pt idx="472">
                  <c:v>35811</c:v>
                </c:pt>
                <c:pt idx="473">
                  <c:v>35812</c:v>
                </c:pt>
                <c:pt idx="474">
                  <c:v>35813</c:v>
                </c:pt>
                <c:pt idx="475">
                  <c:v>35814</c:v>
                </c:pt>
                <c:pt idx="476">
                  <c:v>35815</c:v>
                </c:pt>
                <c:pt idx="477">
                  <c:v>35816</c:v>
                </c:pt>
                <c:pt idx="478">
                  <c:v>35817</c:v>
                </c:pt>
                <c:pt idx="479">
                  <c:v>35818</c:v>
                </c:pt>
                <c:pt idx="480">
                  <c:v>35819</c:v>
                </c:pt>
                <c:pt idx="481">
                  <c:v>35820</c:v>
                </c:pt>
                <c:pt idx="482">
                  <c:v>35821</c:v>
                </c:pt>
                <c:pt idx="483">
                  <c:v>35822</c:v>
                </c:pt>
                <c:pt idx="484">
                  <c:v>35823</c:v>
                </c:pt>
                <c:pt idx="485">
                  <c:v>35824</c:v>
                </c:pt>
                <c:pt idx="486">
                  <c:v>35825</c:v>
                </c:pt>
                <c:pt idx="487">
                  <c:v>35826</c:v>
                </c:pt>
                <c:pt idx="488">
                  <c:v>35827</c:v>
                </c:pt>
                <c:pt idx="489">
                  <c:v>35828</c:v>
                </c:pt>
                <c:pt idx="490">
                  <c:v>35829</c:v>
                </c:pt>
                <c:pt idx="491">
                  <c:v>35830</c:v>
                </c:pt>
                <c:pt idx="492">
                  <c:v>35831</c:v>
                </c:pt>
                <c:pt idx="493">
                  <c:v>35832</c:v>
                </c:pt>
                <c:pt idx="494">
                  <c:v>35833</c:v>
                </c:pt>
                <c:pt idx="495">
                  <c:v>35834</c:v>
                </c:pt>
                <c:pt idx="496">
                  <c:v>35835</c:v>
                </c:pt>
                <c:pt idx="497">
                  <c:v>35836</c:v>
                </c:pt>
                <c:pt idx="498">
                  <c:v>35837</c:v>
                </c:pt>
                <c:pt idx="499">
                  <c:v>35838</c:v>
                </c:pt>
                <c:pt idx="500">
                  <c:v>35839</c:v>
                </c:pt>
                <c:pt idx="501">
                  <c:v>35840</c:v>
                </c:pt>
                <c:pt idx="502">
                  <c:v>35841</c:v>
                </c:pt>
                <c:pt idx="503">
                  <c:v>35842</c:v>
                </c:pt>
                <c:pt idx="504">
                  <c:v>35843</c:v>
                </c:pt>
                <c:pt idx="505">
                  <c:v>35844</c:v>
                </c:pt>
                <c:pt idx="506">
                  <c:v>35845</c:v>
                </c:pt>
                <c:pt idx="507">
                  <c:v>35846</c:v>
                </c:pt>
                <c:pt idx="508">
                  <c:v>35847</c:v>
                </c:pt>
                <c:pt idx="509">
                  <c:v>35848</c:v>
                </c:pt>
                <c:pt idx="510">
                  <c:v>35849</c:v>
                </c:pt>
                <c:pt idx="511">
                  <c:v>35850</c:v>
                </c:pt>
                <c:pt idx="512">
                  <c:v>35851</c:v>
                </c:pt>
                <c:pt idx="513">
                  <c:v>35852</c:v>
                </c:pt>
                <c:pt idx="514">
                  <c:v>35853</c:v>
                </c:pt>
                <c:pt idx="515">
                  <c:v>35854</c:v>
                </c:pt>
                <c:pt idx="516">
                  <c:v>35855</c:v>
                </c:pt>
                <c:pt idx="517">
                  <c:v>35856</c:v>
                </c:pt>
                <c:pt idx="518">
                  <c:v>35857</c:v>
                </c:pt>
                <c:pt idx="519">
                  <c:v>35858</c:v>
                </c:pt>
                <c:pt idx="520">
                  <c:v>35859</c:v>
                </c:pt>
                <c:pt idx="521">
                  <c:v>35860</c:v>
                </c:pt>
                <c:pt idx="522">
                  <c:v>35861</c:v>
                </c:pt>
                <c:pt idx="523">
                  <c:v>35862</c:v>
                </c:pt>
                <c:pt idx="524">
                  <c:v>35863</c:v>
                </c:pt>
                <c:pt idx="525">
                  <c:v>35864</c:v>
                </c:pt>
                <c:pt idx="526">
                  <c:v>35865</c:v>
                </c:pt>
                <c:pt idx="527">
                  <c:v>35866</c:v>
                </c:pt>
                <c:pt idx="528">
                  <c:v>35867</c:v>
                </c:pt>
                <c:pt idx="529">
                  <c:v>35868</c:v>
                </c:pt>
                <c:pt idx="530">
                  <c:v>35869</c:v>
                </c:pt>
                <c:pt idx="531">
                  <c:v>35870</c:v>
                </c:pt>
                <c:pt idx="532">
                  <c:v>35871</c:v>
                </c:pt>
                <c:pt idx="533">
                  <c:v>35872</c:v>
                </c:pt>
                <c:pt idx="534">
                  <c:v>35873</c:v>
                </c:pt>
                <c:pt idx="535">
                  <c:v>35874</c:v>
                </c:pt>
                <c:pt idx="536">
                  <c:v>35875</c:v>
                </c:pt>
                <c:pt idx="537">
                  <c:v>35876</c:v>
                </c:pt>
                <c:pt idx="538">
                  <c:v>35877</c:v>
                </c:pt>
                <c:pt idx="539">
                  <c:v>35878</c:v>
                </c:pt>
                <c:pt idx="540">
                  <c:v>35879</c:v>
                </c:pt>
                <c:pt idx="541">
                  <c:v>35880</c:v>
                </c:pt>
                <c:pt idx="542">
                  <c:v>35881</c:v>
                </c:pt>
                <c:pt idx="543">
                  <c:v>35882</c:v>
                </c:pt>
                <c:pt idx="544">
                  <c:v>35883</c:v>
                </c:pt>
                <c:pt idx="545">
                  <c:v>35884</c:v>
                </c:pt>
                <c:pt idx="546">
                  <c:v>35885</c:v>
                </c:pt>
                <c:pt idx="547">
                  <c:v>35886</c:v>
                </c:pt>
                <c:pt idx="548">
                  <c:v>35887</c:v>
                </c:pt>
                <c:pt idx="549">
                  <c:v>35888</c:v>
                </c:pt>
                <c:pt idx="550">
                  <c:v>35889</c:v>
                </c:pt>
                <c:pt idx="551">
                  <c:v>35890</c:v>
                </c:pt>
                <c:pt idx="552">
                  <c:v>35891</c:v>
                </c:pt>
                <c:pt idx="553">
                  <c:v>35892</c:v>
                </c:pt>
                <c:pt idx="554">
                  <c:v>35893</c:v>
                </c:pt>
                <c:pt idx="555">
                  <c:v>35894</c:v>
                </c:pt>
                <c:pt idx="556">
                  <c:v>35895</c:v>
                </c:pt>
                <c:pt idx="557">
                  <c:v>35896</c:v>
                </c:pt>
                <c:pt idx="558">
                  <c:v>35897</c:v>
                </c:pt>
                <c:pt idx="559">
                  <c:v>35898</c:v>
                </c:pt>
                <c:pt idx="560">
                  <c:v>35899</c:v>
                </c:pt>
                <c:pt idx="561">
                  <c:v>35900</c:v>
                </c:pt>
                <c:pt idx="562">
                  <c:v>35901</c:v>
                </c:pt>
                <c:pt idx="563">
                  <c:v>35902</c:v>
                </c:pt>
                <c:pt idx="564">
                  <c:v>35903</c:v>
                </c:pt>
                <c:pt idx="565">
                  <c:v>35904</c:v>
                </c:pt>
                <c:pt idx="566">
                  <c:v>35905</c:v>
                </c:pt>
                <c:pt idx="567">
                  <c:v>35906</c:v>
                </c:pt>
                <c:pt idx="568">
                  <c:v>35907</c:v>
                </c:pt>
                <c:pt idx="569">
                  <c:v>35908</c:v>
                </c:pt>
                <c:pt idx="570">
                  <c:v>35909</c:v>
                </c:pt>
                <c:pt idx="571">
                  <c:v>35910</c:v>
                </c:pt>
                <c:pt idx="572">
                  <c:v>35911</c:v>
                </c:pt>
                <c:pt idx="573">
                  <c:v>35912</c:v>
                </c:pt>
                <c:pt idx="574">
                  <c:v>35913</c:v>
                </c:pt>
                <c:pt idx="575">
                  <c:v>35914</c:v>
                </c:pt>
                <c:pt idx="576">
                  <c:v>35915</c:v>
                </c:pt>
                <c:pt idx="577">
                  <c:v>35916</c:v>
                </c:pt>
                <c:pt idx="578">
                  <c:v>35917</c:v>
                </c:pt>
                <c:pt idx="579">
                  <c:v>35918</c:v>
                </c:pt>
                <c:pt idx="580">
                  <c:v>35919</c:v>
                </c:pt>
                <c:pt idx="581">
                  <c:v>35920</c:v>
                </c:pt>
                <c:pt idx="582">
                  <c:v>35921</c:v>
                </c:pt>
                <c:pt idx="583">
                  <c:v>35922</c:v>
                </c:pt>
                <c:pt idx="584">
                  <c:v>35923</c:v>
                </c:pt>
                <c:pt idx="585">
                  <c:v>35924</c:v>
                </c:pt>
                <c:pt idx="586">
                  <c:v>35925</c:v>
                </c:pt>
                <c:pt idx="587">
                  <c:v>35926</c:v>
                </c:pt>
                <c:pt idx="588">
                  <c:v>35927</c:v>
                </c:pt>
                <c:pt idx="589">
                  <c:v>35928</c:v>
                </c:pt>
                <c:pt idx="590">
                  <c:v>35929</c:v>
                </c:pt>
                <c:pt idx="591">
                  <c:v>35930</c:v>
                </c:pt>
                <c:pt idx="592">
                  <c:v>35931</c:v>
                </c:pt>
                <c:pt idx="593">
                  <c:v>35932</c:v>
                </c:pt>
                <c:pt idx="594">
                  <c:v>35933</c:v>
                </c:pt>
                <c:pt idx="595">
                  <c:v>35934</c:v>
                </c:pt>
                <c:pt idx="596">
                  <c:v>35935</c:v>
                </c:pt>
                <c:pt idx="597">
                  <c:v>35936</c:v>
                </c:pt>
                <c:pt idx="598">
                  <c:v>35937</c:v>
                </c:pt>
                <c:pt idx="599">
                  <c:v>35938</c:v>
                </c:pt>
                <c:pt idx="600">
                  <c:v>35939</c:v>
                </c:pt>
                <c:pt idx="601">
                  <c:v>35940</c:v>
                </c:pt>
                <c:pt idx="602">
                  <c:v>35941</c:v>
                </c:pt>
                <c:pt idx="603">
                  <c:v>35942</c:v>
                </c:pt>
                <c:pt idx="604">
                  <c:v>35943</c:v>
                </c:pt>
                <c:pt idx="605">
                  <c:v>35944</c:v>
                </c:pt>
                <c:pt idx="606">
                  <c:v>35945</c:v>
                </c:pt>
                <c:pt idx="607">
                  <c:v>35946</c:v>
                </c:pt>
                <c:pt idx="608">
                  <c:v>35947</c:v>
                </c:pt>
                <c:pt idx="609">
                  <c:v>35948</c:v>
                </c:pt>
                <c:pt idx="610">
                  <c:v>35949</c:v>
                </c:pt>
                <c:pt idx="611">
                  <c:v>35950</c:v>
                </c:pt>
                <c:pt idx="612">
                  <c:v>35951</c:v>
                </c:pt>
                <c:pt idx="613">
                  <c:v>35952</c:v>
                </c:pt>
                <c:pt idx="614">
                  <c:v>35953</c:v>
                </c:pt>
                <c:pt idx="615">
                  <c:v>35954</c:v>
                </c:pt>
                <c:pt idx="616">
                  <c:v>35955</c:v>
                </c:pt>
                <c:pt idx="617">
                  <c:v>35956</c:v>
                </c:pt>
                <c:pt idx="618">
                  <c:v>35957</c:v>
                </c:pt>
                <c:pt idx="619">
                  <c:v>35958</c:v>
                </c:pt>
                <c:pt idx="620">
                  <c:v>35959</c:v>
                </c:pt>
                <c:pt idx="621">
                  <c:v>35960</c:v>
                </c:pt>
                <c:pt idx="622">
                  <c:v>35961</c:v>
                </c:pt>
                <c:pt idx="623">
                  <c:v>35962</c:v>
                </c:pt>
                <c:pt idx="624">
                  <c:v>35963</c:v>
                </c:pt>
                <c:pt idx="625">
                  <c:v>35964</c:v>
                </c:pt>
                <c:pt idx="626">
                  <c:v>35965</c:v>
                </c:pt>
                <c:pt idx="627">
                  <c:v>35966</c:v>
                </c:pt>
                <c:pt idx="628">
                  <c:v>35967</c:v>
                </c:pt>
                <c:pt idx="629">
                  <c:v>35968</c:v>
                </c:pt>
                <c:pt idx="630">
                  <c:v>35969</c:v>
                </c:pt>
                <c:pt idx="631">
                  <c:v>35970</c:v>
                </c:pt>
                <c:pt idx="632">
                  <c:v>35971</c:v>
                </c:pt>
                <c:pt idx="633">
                  <c:v>35972</c:v>
                </c:pt>
                <c:pt idx="634">
                  <c:v>35973</c:v>
                </c:pt>
                <c:pt idx="635">
                  <c:v>35974</c:v>
                </c:pt>
                <c:pt idx="636">
                  <c:v>35975</c:v>
                </c:pt>
                <c:pt idx="637">
                  <c:v>35976</c:v>
                </c:pt>
                <c:pt idx="638">
                  <c:v>35977</c:v>
                </c:pt>
                <c:pt idx="639">
                  <c:v>35978</c:v>
                </c:pt>
                <c:pt idx="640">
                  <c:v>35979</c:v>
                </c:pt>
                <c:pt idx="641">
                  <c:v>35980</c:v>
                </c:pt>
                <c:pt idx="642">
                  <c:v>35981</c:v>
                </c:pt>
                <c:pt idx="643">
                  <c:v>35982</c:v>
                </c:pt>
                <c:pt idx="644">
                  <c:v>35983</c:v>
                </c:pt>
                <c:pt idx="645">
                  <c:v>35984</c:v>
                </c:pt>
                <c:pt idx="646">
                  <c:v>35985</c:v>
                </c:pt>
                <c:pt idx="647">
                  <c:v>35986</c:v>
                </c:pt>
                <c:pt idx="648">
                  <c:v>35987</c:v>
                </c:pt>
                <c:pt idx="649">
                  <c:v>35988</c:v>
                </c:pt>
                <c:pt idx="650">
                  <c:v>35989</c:v>
                </c:pt>
                <c:pt idx="651">
                  <c:v>35990</c:v>
                </c:pt>
                <c:pt idx="652">
                  <c:v>35991</c:v>
                </c:pt>
                <c:pt idx="653">
                  <c:v>35992</c:v>
                </c:pt>
                <c:pt idx="654">
                  <c:v>35993</c:v>
                </c:pt>
                <c:pt idx="655">
                  <c:v>35994</c:v>
                </c:pt>
                <c:pt idx="656">
                  <c:v>35995</c:v>
                </c:pt>
                <c:pt idx="657">
                  <c:v>35996</c:v>
                </c:pt>
                <c:pt idx="658">
                  <c:v>35997</c:v>
                </c:pt>
                <c:pt idx="659">
                  <c:v>35998</c:v>
                </c:pt>
                <c:pt idx="660">
                  <c:v>35999</c:v>
                </c:pt>
                <c:pt idx="661">
                  <c:v>36000</c:v>
                </c:pt>
                <c:pt idx="662">
                  <c:v>36001</c:v>
                </c:pt>
                <c:pt idx="663">
                  <c:v>36002</c:v>
                </c:pt>
                <c:pt idx="664">
                  <c:v>36003</c:v>
                </c:pt>
                <c:pt idx="665">
                  <c:v>36004</c:v>
                </c:pt>
                <c:pt idx="666">
                  <c:v>36005</c:v>
                </c:pt>
                <c:pt idx="667">
                  <c:v>36006</c:v>
                </c:pt>
                <c:pt idx="668">
                  <c:v>36007</c:v>
                </c:pt>
                <c:pt idx="669">
                  <c:v>36008</c:v>
                </c:pt>
                <c:pt idx="670">
                  <c:v>36009</c:v>
                </c:pt>
                <c:pt idx="671">
                  <c:v>36010</c:v>
                </c:pt>
                <c:pt idx="672">
                  <c:v>36011</c:v>
                </c:pt>
                <c:pt idx="673">
                  <c:v>36012</c:v>
                </c:pt>
                <c:pt idx="674">
                  <c:v>36013</c:v>
                </c:pt>
                <c:pt idx="675">
                  <c:v>36014</c:v>
                </c:pt>
                <c:pt idx="676">
                  <c:v>36015</c:v>
                </c:pt>
                <c:pt idx="677">
                  <c:v>36016</c:v>
                </c:pt>
                <c:pt idx="678">
                  <c:v>36017</c:v>
                </c:pt>
                <c:pt idx="679">
                  <c:v>36018</c:v>
                </c:pt>
                <c:pt idx="680">
                  <c:v>36019</c:v>
                </c:pt>
                <c:pt idx="681">
                  <c:v>36020</c:v>
                </c:pt>
                <c:pt idx="682">
                  <c:v>36021</c:v>
                </c:pt>
                <c:pt idx="683">
                  <c:v>36022</c:v>
                </c:pt>
                <c:pt idx="684">
                  <c:v>36023</c:v>
                </c:pt>
                <c:pt idx="685">
                  <c:v>36024</c:v>
                </c:pt>
                <c:pt idx="686">
                  <c:v>36025</c:v>
                </c:pt>
                <c:pt idx="687">
                  <c:v>36026</c:v>
                </c:pt>
                <c:pt idx="688">
                  <c:v>36027</c:v>
                </c:pt>
                <c:pt idx="689">
                  <c:v>36028</c:v>
                </c:pt>
                <c:pt idx="690">
                  <c:v>36029</c:v>
                </c:pt>
                <c:pt idx="691">
                  <c:v>36030</c:v>
                </c:pt>
                <c:pt idx="692">
                  <c:v>36031</c:v>
                </c:pt>
                <c:pt idx="693">
                  <c:v>36032</c:v>
                </c:pt>
                <c:pt idx="694">
                  <c:v>36033</c:v>
                </c:pt>
                <c:pt idx="695">
                  <c:v>36034</c:v>
                </c:pt>
                <c:pt idx="696">
                  <c:v>36035</c:v>
                </c:pt>
                <c:pt idx="697">
                  <c:v>36036</c:v>
                </c:pt>
                <c:pt idx="698">
                  <c:v>36037</c:v>
                </c:pt>
                <c:pt idx="699">
                  <c:v>36038</c:v>
                </c:pt>
                <c:pt idx="700">
                  <c:v>36039</c:v>
                </c:pt>
                <c:pt idx="701">
                  <c:v>36040</c:v>
                </c:pt>
                <c:pt idx="702">
                  <c:v>36041</c:v>
                </c:pt>
                <c:pt idx="703">
                  <c:v>36042</c:v>
                </c:pt>
                <c:pt idx="704">
                  <c:v>36043</c:v>
                </c:pt>
                <c:pt idx="705">
                  <c:v>36044</c:v>
                </c:pt>
                <c:pt idx="706">
                  <c:v>36045</c:v>
                </c:pt>
                <c:pt idx="707">
                  <c:v>36046</c:v>
                </c:pt>
                <c:pt idx="708">
                  <c:v>36047</c:v>
                </c:pt>
                <c:pt idx="709">
                  <c:v>36048</c:v>
                </c:pt>
                <c:pt idx="710">
                  <c:v>36049</c:v>
                </c:pt>
                <c:pt idx="711">
                  <c:v>36050</c:v>
                </c:pt>
                <c:pt idx="712">
                  <c:v>36051</c:v>
                </c:pt>
                <c:pt idx="713">
                  <c:v>36052</c:v>
                </c:pt>
                <c:pt idx="714">
                  <c:v>36053</c:v>
                </c:pt>
                <c:pt idx="715">
                  <c:v>36054</c:v>
                </c:pt>
                <c:pt idx="716">
                  <c:v>36055</c:v>
                </c:pt>
                <c:pt idx="717">
                  <c:v>36056</c:v>
                </c:pt>
                <c:pt idx="718">
                  <c:v>36057</c:v>
                </c:pt>
                <c:pt idx="719">
                  <c:v>36058</c:v>
                </c:pt>
                <c:pt idx="720">
                  <c:v>36059</c:v>
                </c:pt>
                <c:pt idx="721">
                  <c:v>36060</c:v>
                </c:pt>
                <c:pt idx="722">
                  <c:v>36061</c:v>
                </c:pt>
                <c:pt idx="723">
                  <c:v>36062</c:v>
                </c:pt>
                <c:pt idx="724">
                  <c:v>36063</c:v>
                </c:pt>
                <c:pt idx="725">
                  <c:v>36064</c:v>
                </c:pt>
                <c:pt idx="726">
                  <c:v>36065</c:v>
                </c:pt>
                <c:pt idx="727">
                  <c:v>36066</c:v>
                </c:pt>
                <c:pt idx="728">
                  <c:v>36067</c:v>
                </c:pt>
                <c:pt idx="729">
                  <c:v>36068</c:v>
                </c:pt>
                <c:pt idx="730">
                  <c:v>36069</c:v>
                </c:pt>
                <c:pt idx="731">
                  <c:v>36070</c:v>
                </c:pt>
              </c:numCache>
            </c:numRef>
          </c:cat>
          <c:val>
            <c:numRef>
              <c:f>[1]ResOps_FMAR!$J$4:$J$735</c:f>
              <c:numCache>
                <c:formatCode>General</c:formatCode>
                <c:ptCount val="732"/>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658182.5</c:v>
                </c:pt>
                <c:pt idx="32">
                  <c:v>658182.5</c:v>
                </c:pt>
                <c:pt idx="33">
                  <c:v>658182.5</c:v>
                </c:pt>
                <c:pt idx="34">
                  <c:v>658182.5</c:v>
                </c:pt>
                <c:pt idx="35">
                  <c:v>658182.5</c:v>
                </c:pt>
                <c:pt idx="36">
                  <c:v>658182.5</c:v>
                </c:pt>
                <c:pt idx="37">
                  <c:v>658182.5</c:v>
                </c:pt>
                <c:pt idx="38">
                  <c:v>658182.5</c:v>
                </c:pt>
                <c:pt idx="39">
                  <c:v>658182.5</c:v>
                </c:pt>
                <c:pt idx="40">
                  <c:v>658182.5</c:v>
                </c:pt>
                <c:pt idx="41">
                  <c:v>658182.5</c:v>
                </c:pt>
                <c:pt idx="42">
                  <c:v>658182.5</c:v>
                </c:pt>
                <c:pt idx="43">
                  <c:v>658182.5</c:v>
                </c:pt>
                <c:pt idx="44">
                  <c:v>658182.5</c:v>
                </c:pt>
                <c:pt idx="45">
                  <c:v>658182.5</c:v>
                </c:pt>
                <c:pt idx="46">
                  <c:v>658182.5</c:v>
                </c:pt>
                <c:pt idx="47">
                  <c:v>658182.5</c:v>
                </c:pt>
                <c:pt idx="48">
                  <c:v>658182.5</c:v>
                </c:pt>
                <c:pt idx="49">
                  <c:v>658182.5</c:v>
                </c:pt>
                <c:pt idx="50">
                  <c:v>658182.5</c:v>
                </c:pt>
                <c:pt idx="51">
                  <c:v>658182.5</c:v>
                </c:pt>
                <c:pt idx="52">
                  <c:v>658182.5</c:v>
                </c:pt>
                <c:pt idx="53">
                  <c:v>658182.5</c:v>
                </c:pt>
                <c:pt idx="54">
                  <c:v>658182.5</c:v>
                </c:pt>
                <c:pt idx="55">
                  <c:v>658182.5</c:v>
                </c:pt>
                <c:pt idx="56">
                  <c:v>658182.5</c:v>
                </c:pt>
                <c:pt idx="57">
                  <c:v>658182.5</c:v>
                </c:pt>
                <c:pt idx="58">
                  <c:v>658182.5</c:v>
                </c:pt>
                <c:pt idx="59">
                  <c:v>658182.5</c:v>
                </c:pt>
                <c:pt idx="60">
                  <c:v>658182.5</c:v>
                </c:pt>
                <c:pt idx="61">
                  <c:v>658182.5</c:v>
                </c:pt>
                <c:pt idx="62">
                  <c:v>658182.5</c:v>
                </c:pt>
                <c:pt idx="63">
                  <c:v>658182.5</c:v>
                </c:pt>
                <c:pt idx="64">
                  <c:v>658182.5</c:v>
                </c:pt>
                <c:pt idx="65">
                  <c:v>658182.5</c:v>
                </c:pt>
                <c:pt idx="66">
                  <c:v>658182.5</c:v>
                </c:pt>
                <c:pt idx="67">
                  <c:v>658182.5</c:v>
                </c:pt>
                <c:pt idx="68">
                  <c:v>658182.5</c:v>
                </c:pt>
                <c:pt idx="69">
                  <c:v>658182.5</c:v>
                </c:pt>
                <c:pt idx="70">
                  <c:v>658182.5</c:v>
                </c:pt>
                <c:pt idx="71">
                  <c:v>658182.5</c:v>
                </c:pt>
                <c:pt idx="72">
                  <c:v>658182.5</c:v>
                </c:pt>
                <c:pt idx="73">
                  <c:v>658182.5</c:v>
                </c:pt>
                <c:pt idx="74">
                  <c:v>658182.5</c:v>
                </c:pt>
                <c:pt idx="75">
                  <c:v>658182.5</c:v>
                </c:pt>
                <c:pt idx="76">
                  <c:v>658182.5</c:v>
                </c:pt>
                <c:pt idx="77">
                  <c:v>658182.5</c:v>
                </c:pt>
                <c:pt idx="78">
                  <c:v>658182.5</c:v>
                </c:pt>
                <c:pt idx="79">
                  <c:v>658182.5</c:v>
                </c:pt>
                <c:pt idx="80">
                  <c:v>658182.5</c:v>
                </c:pt>
                <c:pt idx="81">
                  <c:v>658182.5</c:v>
                </c:pt>
                <c:pt idx="82">
                  <c:v>658182.5</c:v>
                </c:pt>
                <c:pt idx="83">
                  <c:v>658182.5</c:v>
                </c:pt>
                <c:pt idx="84">
                  <c:v>658182.5</c:v>
                </c:pt>
                <c:pt idx="85">
                  <c:v>658182.5</c:v>
                </c:pt>
                <c:pt idx="86">
                  <c:v>658182.5</c:v>
                </c:pt>
                <c:pt idx="87">
                  <c:v>658182.5</c:v>
                </c:pt>
                <c:pt idx="88">
                  <c:v>658182.5</c:v>
                </c:pt>
                <c:pt idx="89">
                  <c:v>658182.5</c:v>
                </c:pt>
                <c:pt idx="90">
                  <c:v>658182.5</c:v>
                </c:pt>
                <c:pt idx="91">
                  <c:v>658182.5</c:v>
                </c:pt>
                <c:pt idx="92">
                  <c:v>658182.5</c:v>
                </c:pt>
                <c:pt idx="93">
                  <c:v>658182.5</c:v>
                </c:pt>
                <c:pt idx="94">
                  <c:v>658182.5</c:v>
                </c:pt>
                <c:pt idx="95">
                  <c:v>658182.5</c:v>
                </c:pt>
                <c:pt idx="96">
                  <c:v>658182.5</c:v>
                </c:pt>
                <c:pt idx="97">
                  <c:v>658182.5</c:v>
                </c:pt>
                <c:pt idx="98">
                  <c:v>658182.5</c:v>
                </c:pt>
                <c:pt idx="99">
                  <c:v>658182.5</c:v>
                </c:pt>
                <c:pt idx="100">
                  <c:v>658182.5</c:v>
                </c:pt>
                <c:pt idx="101">
                  <c:v>658182.5</c:v>
                </c:pt>
                <c:pt idx="102">
                  <c:v>658182.5</c:v>
                </c:pt>
                <c:pt idx="103">
                  <c:v>658182.5</c:v>
                </c:pt>
                <c:pt idx="104">
                  <c:v>658182.5</c:v>
                </c:pt>
                <c:pt idx="105">
                  <c:v>658182.5</c:v>
                </c:pt>
                <c:pt idx="106">
                  <c:v>658182.5</c:v>
                </c:pt>
                <c:pt idx="107">
                  <c:v>658182.5</c:v>
                </c:pt>
                <c:pt idx="108">
                  <c:v>658182.5</c:v>
                </c:pt>
                <c:pt idx="109">
                  <c:v>658182.5</c:v>
                </c:pt>
                <c:pt idx="110">
                  <c:v>658182.5</c:v>
                </c:pt>
                <c:pt idx="111">
                  <c:v>658182.5</c:v>
                </c:pt>
                <c:pt idx="112">
                  <c:v>658182.5</c:v>
                </c:pt>
                <c:pt idx="113">
                  <c:v>658182.5</c:v>
                </c:pt>
                <c:pt idx="114">
                  <c:v>658182.5</c:v>
                </c:pt>
                <c:pt idx="115">
                  <c:v>658182.5</c:v>
                </c:pt>
                <c:pt idx="116">
                  <c:v>658182.5</c:v>
                </c:pt>
                <c:pt idx="117">
                  <c:v>658182.5</c:v>
                </c:pt>
                <c:pt idx="118">
                  <c:v>658182.5</c:v>
                </c:pt>
                <c:pt idx="119">
                  <c:v>658182.5</c:v>
                </c:pt>
                <c:pt idx="120">
                  <c:v>658182.5</c:v>
                </c:pt>
                <c:pt idx="121">
                  <c:v>658182.5</c:v>
                </c:pt>
                <c:pt idx="122">
                  <c:v>658182.5</c:v>
                </c:pt>
                <c:pt idx="123">
                  <c:v>658182.5</c:v>
                </c:pt>
                <c:pt idx="124">
                  <c:v>658182.5</c:v>
                </c:pt>
                <c:pt idx="125">
                  <c:v>658182.5</c:v>
                </c:pt>
                <c:pt idx="126">
                  <c:v>658182.5</c:v>
                </c:pt>
                <c:pt idx="127">
                  <c:v>658182.5</c:v>
                </c:pt>
                <c:pt idx="128">
                  <c:v>658182.5</c:v>
                </c:pt>
                <c:pt idx="129">
                  <c:v>658182.5</c:v>
                </c:pt>
                <c:pt idx="130">
                  <c:v>658182.5</c:v>
                </c:pt>
                <c:pt idx="131">
                  <c:v>658182.5</c:v>
                </c:pt>
                <c:pt idx="132">
                  <c:v>658182.5</c:v>
                </c:pt>
                <c:pt idx="133">
                  <c:v>658182.5</c:v>
                </c:pt>
                <c:pt idx="134">
                  <c:v>658182.5</c:v>
                </c:pt>
                <c:pt idx="135">
                  <c:v>658182.5</c:v>
                </c:pt>
                <c:pt idx="136">
                  <c:v>658182.5</c:v>
                </c:pt>
                <c:pt idx="137">
                  <c:v>658182.5</c:v>
                </c:pt>
                <c:pt idx="138">
                  <c:v>658182.5</c:v>
                </c:pt>
                <c:pt idx="139">
                  <c:v>658182.5</c:v>
                </c:pt>
                <c:pt idx="140">
                  <c:v>658182.5</c:v>
                </c:pt>
                <c:pt idx="141">
                  <c:v>658182.5</c:v>
                </c:pt>
                <c:pt idx="142">
                  <c:v>658182.5</c:v>
                </c:pt>
                <c:pt idx="143">
                  <c:v>658182.5</c:v>
                </c:pt>
                <c:pt idx="144">
                  <c:v>658182.5</c:v>
                </c:pt>
                <c:pt idx="145">
                  <c:v>658182.5</c:v>
                </c:pt>
                <c:pt idx="146">
                  <c:v>658182.5</c:v>
                </c:pt>
                <c:pt idx="147">
                  <c:v>658182.5</c:v>
                </c:pt>
                <c:pt idx="148">
                  <c:v>658182.5</c:v>
                </c:pt>
                <c:pt idx="149">
                  <c:v>658182.5</c:v>
                </c:pt>
                <c:pt idx="150">
                  <c:v>658182.5</c:v>
                </c:pt>
                <c:pt idx="151">
                  <c:v>658182.5</c:v>
                </c:pt>
                <c:pt idx="152">
                  <c:v>658182.5</c:v>
                </c:pt>
                <c:pt idx="153">
                  <c:v>658182.5</c:v>
                </c:pt>
                <c:pt idx="154">
                  <c:v>658182.5</c:v>
                </c:pt>
                <c:pt idx="155">
                  <c:v>658182.5</c:v>
                </c:pt>
                <c:pt idx="156">
                  <c:v>658182.5</c:v>
                </c:pt>
                <c:pt idx="157">
                  <c:v>658182.5</c:v>
                </c:pt>
                <c:pt idx="158">
                  <c:v>658182.5</c:v>
                </c:pt>
                <c:pt idx="159">
                  <c:v>658182.5</c:v>
                </c:pt>
                <c:pt idx="160">
                  <c:v>658182.5</c:v>
                </c:pt>
                <c:pt idx="161">
                  <c:v>658182.5</c:v>
                </c:pt>
                <c:pt idx="162">
                  <c:v>658182.5</c:v>
                </c:pt>
                <c:pt idx="163">
                  <c:v>658182.5</c:v>
                </c:pt>
                <c:pt idx="164">
                  <c:v>658182.5</c:v>
                </c:pt>
                <c:pt idx="165">
                  <c:v>661398.5</c:v>
                </c:pt>
                <c:pt idx="166">
                  <c:v>664633.43999999994</c:v>
                </c:pt>
                <c:pt idx="167">
                  <c:v>667877</c:v>
                </c:pt>
                <c:pt idx="168">
                  <c:v>671131.5</c:v>
                </c:pt>
                <c:pt idx="169">
                  <c:v>674402.4</c:v>
                </c:pt>
                <c:pt idx="170">
                  <c:v>677681.3</c:v>
                </c:pt>
                <c:pt idx="171">
                  <c:v>680974.4</c:v>
                </c:pt>
                <c:pt idx="172">
                  <c:v>684280.1</c:v>
                </c:pt>
                <c:pt idx="173">
                  <c:v>687593.56</c:v>
                </c:pt>
                <c:pt idx="174">
                  <c:v>690924.06</c:v>
                </c:pt>
                <c:pt idx="175">
                  <c:v>694264.4</c:v>
                </c:pt>
                <c:pt idx="176">
                  <c:v>697614.1</c:v>
                </c:pt>
                <c:pt idx="177">
                  <c:v>700981.4</c:v>
                </c:pt>
                <c:pt idx="178">
                  <c:v>704356.56</c:v>
                </c:pt>
                <c:pt idx="179">
                  <c:v>707744.6</c:v>
                </c:pt>
                <c:pt idx="180">
                  <c:v>711147.75</c:v>
                </c:pt>
                <c:pt idx="181">
                  <c:v>714559.25</c:v>
                </c:pt>
                <c:pt idx="182">
                  <c:v>717988</c:v>
                </c:pt>
                <c:pt idx="183">
                  <c:v>721428.5</c:v>
                </c:pt>
                <c:pt idx="184">
                  <c:v>724877.75</c:v>
                </c:pt>
                <c:pt idx="185">
                  <c:v>728346.75</c:v>
                </c:pt>
                <c:pt idx="186">
                  <c:v>731824.1</c:v>
                </c:pt>
                <c:pt idx="187">
                  <c:v>735313.75</c:v>
                </c:pt>
                <c:pt idx="188">
                  <c:v>738819.56</c:v>
                </c:pt>
                <c:pt idx="189">
                  <c:v>742333.6</c:v>
                </c:pt>
                <c:pt idx="190">
                  <c:v>745863.1</c:v>
                </c:pt>
                <c:pt idx="191">
                  <c:v>749405.5</c:v>
                </c:pt>
                <c:pt idx="192">
                  <c:v>752956.2</c:v>
                </c:pt>
                <c:pt idx="193">
                  <c:v>756526.5</c:v>
                </c:pt>
                <c:pt idx="194">
                  <c:v>760105.9</c:v>
                </c:pt>
                <c:pt idx="195">
                  <c:v>763695.94</c:v>
                </c:pt>
                <c:pt idx="196">
                  <c:v>767303</c:v>
                </c:pt>
                <c:pt idx="197">
                  <c:v>770918.40000000002</c:v>
                </c:pt>
                <c:pt idx="198">
                  <c:v>774548.5</c:v>
                </c:pt>
                <c:pt idx="199">
                  <c:v>778192.94</c:v>
                </c:pt>
                <c:pt idx="200">
                  <c:v>781845.8</c:v>
                </c:pt>
                <c:pt idx="201">
                  <c:v>785515.94</c:v>
                </c:pt>
                <c:pt idx="202">
                  <c:v>789196.75</c:v>
                </c:pt>
                <c:pt idx="203">
                  <c:v>792887.4</c:v>
                </c:pt>
                <c:pt idx="204">
                  <c:v>796597.8</c:v>
                </c:pt>
                <c:pt idx="205">
                  <c:v>800316.9</c:v>
                </c:pt>
                <c:pt idx="206">
                  <c:v>804049.6</c:v>
                </c:pt>
                <c:pt idx="207">
                  <c:v>807799.1</c:v>
                </c:pt>
                <c:pt idx="208">
                  <c:v>811557.9</c:v>
                </c:pt>
                <c:pt idx="209">
                  <c:v>815335.44</c:v>
                </c:pt>
                <c:pt idx="210">
                  <c:v>819125.56</c:v>
                </c:pt>
                <c:pt idx="211">
                  <c:v>822924.5</c:v>
                </c:pt>
                <c:pt idx="212">
                  <c:v>826744.7</c:v>
                </c:pt>
                <c:pt idx="213">
                  <c:v>830574.1</c:v>
                </c:pt>
                <c:pt idx="214">
                  <c:v>834416.75</c:v>
                </c:pt>
                <c:pt idx="215">
                  <c:v>838276.7</c:v>
                </c:pt>
                <c:pt idx="216">
                  <c:v>842145.2</c:v>
                </c:pt>
                <c:pt idx="217">
                  <c:v>846029.25</c:v>
                </c:pt>
                <c:pt idx="218">
                  <c:v>849926.94</c:v>
                </c:pt>
                <c:pt idx="219">
                  <c:v>853833.3</c:v>
                </c:pt>
                <c:pt idx="220">
                  <c:v>857759.7</c:v>
                </c:pt>
                <c:pt idx="221">
                  <c:v>861696.9</c:v>
                </c:pt>
                <c:pt idx="222">
                  <c:v>865645.8</c:v>
                </c:pt>
                <c:pt idx="223">
                  <c:v>869614.25</c:v>
                </c:pt>
                <c:pt idx="224">
                  <c:v>873591.56</c:v>
                </c:pt>
                <c:pt idx="225">
                  <c:v>877583.5</c:v>
                </c:pt>
                <c:pt idx="226">
                  <c:v>881590.3</c:v>
                </c:pt>
                <c:pt idx="227">
                  <c:v>885605.75</c:v>
                </c:pt>
                <c:pt idx="228">
                  <c:v>889639.56</c:v>
                </c:pt>
                <c:pt idx="229">
                  <c:v>893685.1</c:v>
                </c:pt>
                <c:pt idx="230">
                  <c:v>897740.75</c:v>
                </c:pt>
                <c:pt idx="231">
                  <c:v>901817.75</c:v>
                </c:pt>
                <c:pt idx="232">
                  <c:v>905904.2</c:v>
                </c:pt>
                <c:pt idx="233">
                  <c:v>910005.25</c:v>
                </c:pt>
                <c:pt idx="234">
                  <c:v>914123.44</c:v>
                </c:pt>
                <c:pt idx="235">
                  <c:v>918250.75</c:v>
                </c:pt>
                <c:pt idx="236">
                  <c:v>922395.75</c:v>
                </c:pt>
                <c:pt idx="237">
                  <c:v>926554.25</c:v>
                </c:pt>
                <c:pt idx="238">
                  <c:v>930722</c:v>
                </c:pt>
                <c:pt idx="239">
                  <c:v>934911.7</c:v>
                </c:pt>
                <c:pt idx="240">
                  <c:v>939110.6</c:v>
                </c:pt>
                <c:pt idx="241">
                  <c:v>943321.9</c:v>
                </c:pt>
                <c:pt idx="242">
                  <c:v>947551.94</c:v>
                </c:pt>
                <c:pt idx="243">
                  <c:v>951791.4</c:v>
                </c:pt>
                <c:pt idx="244">
                  <c:v>956047.56</c:v>
                </c:pt>
                <c:pt idx="245">
                  <c:v>960318.1</c:v>
                </c:pt>
                <c:pt idx="246">
                  <c:v>964597.56</c:v>
                </c:pt>
                <c:pt idx="247">
                  <c:v>968897.4</c:v>
                </c:pt>
                <c:pt idx="248">
                  <c:v>973208</c:v>
                </c:pt>
                <c:pt idx="249">
                  <c:v>977529.9</c:v>
                </c:pt>
                <c:pt idx="250">
                  <c:v>981872.1</c:v>
                </c:pt>
                <c:pt idx="251">
                  <c:v>986223.5</c:v>
                </c:pt>
                <c:pt idx="252">
                  <c:v>990590</c:v>
                </c:pt>
                <c:pt idx="253">
                  <c:v>994972.2</c:v>
                </c:pt>
                <c:pt idx="254">
                  <c:v>999363</c:v>
                </c:pt>
                <c:pt idx="255">
                  <c:v>1003771.06</c:v>
                </c:pt>
                <c:pt idx="256">
                  <c:v>1008189.3</c:v>
                </c:pt>
                <c:pt idx="257">
                  <c:v>1008189.3</c:v>
                </c:pt>
                <c:pt idx="258">
                  <c:v>1008189.3</c:v>
                </c:pt>
                <c:pt idx="259">
                  <c:v>1008189.3</c:v>
                </c:pt>
                <c:pt idx="260">
                  <c:v>1008189.3</c:v>
                </c:pt>
                <c:pt idx="261">
                  <c:v>1008189.3</c:v>
                </c:pt>
                <c:pt idx="262">
                  <c:v>1008189.3</c:v>
                </c:pt>
                <c:pt idx="263">
                  <c:v>1008189.3</c:v>
                </c:pt>
                <c:pt idx="264">
                  <c:v>1008189.3</c:v>
                </c:pt>
                <c:pt idx="265">
                  <c:v>1008189.3</c:v>
                </c:pt>
                <c:pt idx="266">
                  <c:v>1008189.3</c:v>
                </c:pt>
                <c:pt idx="267">
                  <c:v>1008189.3</c:v>
                </c:pt>
                <c:pt idx="268">
                  <c:v>1008189.3</c:v>
                </c:pt>
                <c:pt idx="269">
                  <c:v>1008189.3</c:v>
                </c:pt>
                <c:pt idx="270">
                  <c:v>1008189.3</c:v>
                </c:pt>
                <c:pt idx="271">
                  <c:v>1008189.3</c:v>
                </c:pt>
                <c:pt idx="272">
                  <c:v>1006636.75</c:v>
                </c:pt>
                <c:pt idx="273">
                  <c:v>1005086.94</c:v>
                </c:pt>
                <c:pt idx="274">
                  <c:v>1003540.9</c:v>
                </c:pt>
                <c:pt idx="275">
                  <c:v>1001994.75</c:v>
                </c:pt>
                <c:pt idx="276">
                  <c:v>1000448.7</c:v>
                </c:pt>
                <c:pt idx="277">
                  <c:v>998902.56</c:v>
                </c:pt>
                <c:pt idx="278">
                  <c:v>997362.75</c:v>
                </c:pt>
                <c:pt idx="279">
                  <c:v>995823.75</c:v>
                </c:pt>
                <c:pt idx="280">
                  <c:v>994284.7</c:v>
                </c:pt>
                <c:pt idx="281">
                  <c:v>992745.6</c:v>
                </c:pt>
                <c:pt idx="282">
                  <c:v>991209.4</c:v>
                </c:pt>
                <c:pt idx="283">
                  <c:v>989677.8</c:v>
                </c:pt>
                <c:pt idx="284">
                  <c:v>988146.3</c:v>
                </c:pt>
                <c:pt idx="285">
                  <c:v>986614.75</c:v>
                </c:pt>
                <c:pt idx="286">
                  <c:v>985083.25</c:v>
                </c:pt>
                <c:pt idx="287">
                  <c:v>983558.25</c:v>
                </c:pt>
                <c:pt idx="288">
                  <c:v>982034.5</c:v>
                </c:pt>
                <c:pt idx="289">
                  <c:v>980510.75</c:v>
                </c:pt>
                <c:pt idx="290">
                  <c:v>978987</c:v>
                </c:pt>
                <c:pt idx="291">
                  <c:v>977465.75</c:v>
                </c:pt>
                <c:pt idx="292">
                  <c:v>975949.9</c:v>
                </c:pt>
                <c:pt idx="293">
                  <c:v>974434</c:v>
                </c:pt>
                <c:pt idx="294">
                  <c:v>972918.1</c:v>
                </c:pt>
                <c:pt idx="295">
                  <c:v>971402.25</c:v>
                </c:pt>
                <c:pt idx="296">
                  <c:v>969892.5</c:v>
                </c:pt>
                <c:pt idx="297">
                  <c:v>968384.4</c:v>
                </c:pt>
                <c:pt idx="298">
                  <c:v>966876.25</c:v>
                </c:pt>
                <c:pt idx="299">
                  <c:v>965368.1</c:v>
                </c:pt>
                <c:pt idx="300">
                  <c:v>963862.06</c:v>
                </c:pt>
                <c:pt idx="301">
                  <c:v>962361.7</c:v>
                </c:pt>
                <c:pt idx="302">
                  <c:v>960861.3</c:v>
                </c:pt>
                <c:pt idx="303">
                  <c:v>958232.94</c:v>
                </c:pt>
                <c:pt idx="304">
                  <c:v>955613.9</c:v>
                </c:pt>
                <c:pt idx="305">
                  <c:v>952998.7</c:v>
                </c:pt>
                <c:pt idx="306">
                  <c:v>950385.25</c:v>
                </c:pt>
                <c:pt idx="307">
                  <c:v>947783.9</c:v>
                </c:pt>
                <c:pt idx="308">
                  <c:v>945182.56</c:v>
                </c:pt>
                <c:pt idx="309">
                  <c:v>942588.7</c:v>
                </c:pt>
                <c:pt idx="310">
                  <c:v>940001.2</c:v>
                </c:pt>
                <c:pt idx="311">
                  <c:v>937413.6</c:v>
                </c:pt>
                <c:pt idx="312">
                  <c:v>934838.75</c:v>
                </c:pt>
                <c:pt idx="313">
                  <c:v>932264.44</c:v>
                </c:pt>
                <c:pt idx="314">
                  <c:v>929695.25</c:v>
                </c:pt>
                <c:pt idx="315">
                  <c:v>927134.7</c:v>
                </c:pt>
                <c:pt idx="316">
                  <c:v>924574.06</c:v>
                </c:pt>
                <c:pt idx="317">
                  <c:v>922024.3</c:v>
                </c:pt>
                <c:pt idx="318">
                  <c:v>919477.44</c:v>
                </c:pt>
                <c:pt idx="319">
                  <c:v>916933.44</c:v>
                </c:pt>
                <c:pt idx="320">
                  <c:v>914400</c:v>
                </c:pt>
                <c:pt idx="321">
                  <c:v>911866.6</c:v>
                </c:pt>
                <c:pt idx="322">
                  <c:v>909341.7</c:v>
                </c:pt>
                <c:pt idx="323">
                  <c:v>906821.9</c:v>
                </c:pt>
                <c:pt idx="324">
                  <c:v>904302.6</c:v>
                </c:pt>
                <c:pt idx="325">
                  <c:v>901796.9</c:v>
                </c:pt>
                <c:pt idx="326">
                  <c:v>899291.2</c:v>
                </c:pt>
                <c:pt idx="327">
                  <c:v>896791.75</c:v>
                </c:pt>
                <c:pt idx="328">
                  <c:v>894299.8</c:v>
                </c:pt>
                <c:pt idx="329">
                  <c:v>891807.9</c:v>
                </c:pt>
                <c:pt idx="330">
                  <c:v>889327.7</c:v>
                </c:pt>
                <c:pt idx="331">
                  <c:v>886849.1</c:v>
                </c:pt>
                <c:pt idx="332">
                  <c:v>884374.4</c:v>
                </c:pt>
                <c:pt idx="333">
                  <c:v>881908.8</c:v>
                </c:pt>
                <c:pt idx="334">
                  <c:v>877562.44</c:v>
                </c:pt>
                <c:pt idx="335">
                  <c:v>873232.44</c:v>
                </c:pt>
                <c:pt idx="336">
                  <c:v>868920.94</c:v>
                </c:pt>
                <c:pt idx="337">
                  <c:v>864622</c:v>
                </c:pt>
                <c:pt idx="338">
                  <c:v>860338.75</c:v>
                </c:pt>
                <c:pt idx="339">
                  <c:v>856076.94</c:v>
                </c:pt>
                <c:pt idx="340">
                  <c:v>851827.8</c:v>
                </c:pt>
                <c:pt idx="341">
                  <c:v>847592.2</c:v>
                </c:pt>
                <c:pt idx="342">
                  <c:v>843378.25</c:v>
                </c:pt>
                <c:pt idx="343">
                  <c:v>839176.2</c:v>
                </c:pt>
                <c:pt idx="344">
                  <c:v>834986.06</c:v>
                </c:pt>
                <c:pt idx="345">
                  <c:v>830818.1</c:v>
                </c:pt>
                <c:pt idx="346">
                  <c:v>826663.8</c:v>
                </c:pt>
                <c:pt idx="347">
                  <c:v>822522.5</c:v>
                </c:pt>
                <c:pt idx="348">
                  <c:v>818401.94</c:v>
                </c:pt>
                <c:pt idx="349">
                  <c:v>814296.06</c:v>
                </c:pt>
                <c:pt idx="350">
                  <c:v>810203</c:v>
                </c:pt>
                <c:pt idx="351">
                  <c:v>806130.4</c:v>
                </c:pt>
                <c:pt idx="352">
                  <c:v>802074.6</c:v>
                </c:pt>
                <c:pt idx="353">
                  <c:v>798031.44</c:v>
                </c:pt>
                <c:pt idx="354">
                  <c:v>794005.44</c:v>
                </c:pt>
                <c:pt idx="355">
                  <c:v>789997.4</c:v>
                </c:pt>
                <c:pt idx="356">
                  <c:v>786001.4</c:v>
                </c:pt>
                <c:pt idx="357">
                  <c:v>782020.56</c:v>
                </c:pt>
                <c:pt idx="358">
                  <c:v>778057.75</c:v>
                </c:pt>
                <c:pt idx="359">
                  <c:v>774106.75</c:v>
                </c:pt>
                <c:pt idx="360">
                  <c:v>770169.3</c:v>
                </c:pt>
                <c:pt idx="361">
                  <c:v>766252.56</c:v>
                </c:pt>
                <c:pt idx="362">
                  <c:v>762347.25</c:v>
                </c:pt>
                <c:pt idx="363">
                  <c:v>758453.3</c:v>
                </c:pt>
                <c:pt idx="364">
                  <c:v>755051.2</c:v>
                </c:pt>
                <c:pt idx="365">
                  <c:v>751655.7</c:v>
                </c:pt>
                <c:pt idx="366">
                  <c:v>748273.1</c:v>
                </c:pt>
                <c:pt idx="367">
                  <c:v>744903.5</c:v>
                </c:pt>
                <c:pt idx="368">
                  <c:v>741540.3</c:v>
                </c:pt>
                <c:pt idx="369">
                  <c:v>738196</c:v>
                </c:pt>
                <c:pt idx="370">
                  <c:v>734858.06</c:v>
                </c:pt>
                <c:pt idx="371">
                  <c:v>731532.9</c:v>
                </c:pt>
                <c:pt idx="372">
                  <c:v>728220.6</c:v>
                </c:pt>
                <c:pt idx="373">
                  <c:v>724914.8</c:v>
                </c:pt>
                <c:pt idx="374">
                  <c:v>721628.06</c:v>
                </c:pt>
                <c:pt idx="375">
                  <c:v>718347.94</c:v>
                </c:pt>
                <c:pt idx="376">
                  <c:v>715080.7</c:v>
                </c:pt>
                <c:pt idx="377">
                  <c:v>711826.6</c:v>
                </c:pt>
                <c:pt idx="378">
                  <c:v>708579.06</c:v>
                </c:pt>
                <c:pt idx="379">
                  <c:v>705350.6</c:v>
                </c:pt>
                <c:pt idx="380">
                  <c:v>702128.44</c:v>
                </c:pt>
                <c:pt idx="381">
                  <c:v>698918.40000000002</c:v>
                </c:pt>
                <c:pt idx="382">
                  <c:v>695720.56</c:v>
                </c:pt>
                <c:pt idx="383">
                  <c:v>692528.8</c:v>
                </c:pt>
                <c:pt idx="384">
                  <c:v>689355.2</c:v>
                </c:pt>
                <c:pt idx="385">
                  <c:v>686187.75</c:v>
                </c:pt>
                <c:pt idx="386">
                  <c:v>683032.1</c:v>
                </c:pt>
                <c:pt idx="387">
                  <c:v>679888.5</c:v>
                </c:pt>
                <c:pt idx="388">
                  <c:v>676750.8</c:v>
                </c:pt>
                <c:pt idx="389">
                  <c:v>673631.3</c:v>
                </c:pt>
                <c:pt idx="390">
                  <c:v>670518.25</c:v>
                </c:pt>
                <c:pt idx="391">
                  <c:v>667417.1</c:v>
                </c:pt>
                <c:pt idx="392">
                  <c:v>664328.6</c:v>
                </c:pt>
                <c:pt idx="393">
                  <c:v>661246.43999999994</c:v>
                </c:pt>
                <c:pt idx="394">
                  <c:v>658182.5</c:v>
                </c:pt>
                <c:pt idx="395">
                  <c:v>658182.5</c:v>
                </c:pt>
                <c:pt idx="396">
                  <c:v>658182.5</c:v>
                </c:pt>
                <c:pt idx="397">
                  <c:v>658182.5</c:v>
                </c:pt>
                <c:pt idx="398">
                  <c:v>658182.5</c:v>
                </c:pt>
                <c:pt idx="399">
                  <c:v>658182.5</c:v>
                </c:pt>
                <c:pt idx="400">
                  <c:v>658182.5</c:v>
                </c:pt>
                <c:pt idx="401">
                  <c:v>658182.5</c:v>
                </c:pt>
                <c:pt idx="402">
                  <c:v>658182.5</c:v>
                </c:pt>
                <c:pt idx="403">
                  <c:v>658182.5</c:v>
                </c:pt>
                <c:pt idx="404">
                  <c:v>658182.5</c:v>
                </c:pt>
                <c:pt idx="405">
                  <c:v>658182.5</c:v>
                </c:pt>
                <c:pt idx="406">
                  <c:v>658182.5</c:v>
                </c:pt>
                <c:pt idx="407">
                  <c:v>658182.5</c:v>
                </c:pt>
                <c:pt idx="408">
                  <c:v>658182.5</c:v>
                </c:pt>
                <c:pt idx="409">
                  <c:v>658182.5</c:v>
                </c:pt>
                <c:pt idx="410">
                  <c:v>658182.5</c:v>
                </c:pt>
                <c:pt idx="411">
                  <c:v>658182.5</c:v>
                </c:pt>
                <c:pt idx="412">
                  <c:v>658182.5</c:v>
                </c:pt>
                <c:pt idx="413">
                  <c:v>658182.5</c:v>
                </c:pt>
                <c:pt idx="414">
                  <c:v>658182.5</c:v>
                </c:pt>
                <c:pt idx="415">
                  <c:v>658182.5</c:v>
                </c:pt>
                <c:pt idx="416">
                  <c:v>658182.5</c:v>
                </c:pt>
                <c:pt idx="417">
                  <c:v>658182.5</c:v>
                </c:pt>
                <c:pt idx="418">
                  <c:v>658182.5</c:v>
                </c:pt>
                <c:pt idx="419">
                  <c:v>658182.5</c:v>
                </c:pt>
                <c:pt idx="420">
                  <c:v>658182.5</c:v>
                </c:pt>
                <c:pt idx="421">
                  <c:v>658182.5</c:v>
                </c:pt>
                <c:pt idx="422">
                  <c:v>658182.5</c:v>
                </c:pt>
                <c:pt idx="423">
                  <c:v>658182.5</c:v>
                </c:pt>
                <c:pt idx="424">
                  <c:v>658182.5</c:v>
                </c:pt>
                <c:pt idx="425">
                  <c:v>658182.5</c:v>
                </c:pt>
                <c:pt idx="426">
                  <c:v>658182.5</c:v>
                </c:pt>
                <c:pt idx="427">
                  <c:v>658182.5</c:v>
                </c:pt>
                <c:pt idx="428">
                  <c:v>658182.5</c:v>
                </c:pt>
                <c:pt idx="429">
                  <c:v>658182.5</c:v>
                </c:pt>
                <c:pt idx="430">
                  <c:v>658182.5</c:v>
                </c:pt>
                <c:pt idx="431">
                  <c:v>658182.5</c:v>
                </c:pt>
                <c:pt idx="432">
                  <c:v>658182.5</c:v>
                </c:pt>
                <c:pt idx="433">
                  <c:v>658182.5</c:v>
                </c:pt>
                <c:pt idx="434">
                  <c:v>658182.5</c:v>
                </c:pt>
                <c:pt idx="435">
                  <c:v>658182.5</c:v>
                </c:pt>
                <c:pt idx="436">
                  <c:v>658182.5</c:v>
                </c:pt>
                <c:pt idx="437">
                  <c:v>658182.5</c:v>
                </c:pt>
                <c:pt idx="438">
                  <c:v>658182.5</c:v>
                </c:pt>
                <c:pt idx="439">
                  <c:v>658182.5</c:v>
                </c:pt>
                <c:pt idx="440">
                  <c:v>658182.5</c:v>
                </c:pt>
                <c:pt idx="441">
                  <c:v>658182.5</c:v>
                </c:pt>
                <c:pt idx="442">
                  <c:v>658182.5</c:v>
                </c:pt>
                <c:pt idx="443">
                  <c:v>658182.5</c:v>
                </c:pt>
                <c:pt idx="444">
                  <c:v>658182.5</c:v>
                </c:pt>
                <c:pt idx="445">
                  <c:v>658182.5</c:v>
                </c:pt>
                <c:pt idx="446">
                  <c:v>658182.5</c:v>
                </c:pt>
                <c:pt idx="447">
                  <c:v>658182.5</c:v>
                </c:pt>
                <c:pt idx="448">
                  <c:v>658182.5</c:v>
                </c:pt>
                <c:pt idx="449">
                  <c:v>658182.5</c:v>
                </c:pt>
                <c:pt idx="450">
                  <c:v>658182.5</c:v>
                </c:pt>
                <c:pt idx="451">
                  <c:v>658182.5</c:v>
                </c:pt>
                <c:pt idx="452">
                  <c:v>658182.5</c:v>
                </c:pt>
                <c:pt idx="453">
                  <c:v>658182.5</c:v>
                </c:pt>
                <c:pt idx="454">
                  <c:v>658182.5</c:v>
                </c:pt>
                <c:pt idx="455">
                  <c:v>658182.5</c:v>
                </c:pt>
                <c:pt idx="456">
                  <c:v>658182.5</c:v>
                </c:pt>
                <c:pt idx="457">
                  <c:v>658182.5</c:v>
                </c:pt>
                <c:pt idx="458">
                  <c:v>658182.5</c:v>
                </c:pt>
                <c:pt idx="459">
                  <c:v>658182.5</c:v>
                </c:pt>
                <c:pt idx="460">
                  <c:v>658182.5</c:v>
                </c:pt>
                <c:pt idx="461">
                  <c:v>658182.5</c:v>
                </c:pt>
                <c:pt idx="462">
                  <c:v>658182.5</c:v>
                </c:pt>
                <c:pt idx="463">
                  <c:v>658182.5</c:v>
                </c:pt>
                <c:pt idx="464">
                  <c:v>658182.5</c:v>
                </c:pt>
                <c:pt idx="465">
                  <c:v>658182.5</c:v>
                </c:pt>
                <c:pt idx="466">
                  <c:v>658182.5</c:v>
                </c:pt>
                <c:pt idx="467">
                  <c:v>658182.5</c:v>
                </c:pt>
                <c:pt idx="468">
                  <c:v>658182.5</c:v>
                </c:pt>
                <c:pt idx="469">
                  <c:v>658182.5</c:v>
                </c:pt>
                <c:pt idx="470">
                  <c:v>658182.5</c:v>
                </c:pt>
                <c:pt idx="471">
                  <c:v>658182.5</c:v>
                </c:pt>
                <c:pt idx="472">
                  <c:v>658182.5</c:v>
                </c:pt>
                <c:pt idx="473">
                  <c:v>658182.5</c:v>
                </c:pt>
                <c:pt idx="474">
                  <c:v>658182.5</c:v>
                </c:pt>
                <c:pt idx="475">
                  <c:v>658182.5</c:v>
                </c:pt>
                <c:pt idx="476">
                  <c:v>658182.5</c:v>
                </c:pt>
                <c:pt idx="477">
                  <c:v>658182.5</c:v>
                </c:pt>
                <c:pt idx="478">
                  <c:v>658182.5</c:v>
                </c:pt>
                <c:pt idx="479">
                  <c:v>658182.5</c:v>
                </c:pt>
                <c:pt idx="480">
                  <c:v>658182.5</c:v>
                </c:pt>
                <c:pt idx="481">
                  <c:v>658182.5</c:v>
                </c:pt>
                <c:pt idx="482">
                  <c:v>658182.5</c:v>
                </c:pt>
                <c:pt idx="483">
                  <c:v>658182.5</c:v>
                </c:pt>
                <c:pt idx="484">
                  <c:v>658182.5</c:v>
                </c:pt>
                <c:pt idx="485">
                  <c:v>658182.5</c:v>
                </c:pt>
                <c:pt idx="486">
                  <c:v>658182.5</c:v>
                </c:pt>
                <c:pt idx="487">
                  <c:v>658182.5</c:v>
                </c:pt>
                <c:pt idx="488">
                  <c:v>658182.5</c:v>
                </c:pt>
                <c:pt idx="489">
                  <c:v>658182.5</c:v>
                </c:pt>
                <c:pt idx="490">
                  <c:v>658182.5</c:v>
                </c:pt>
                <c:pt idx="491">
                  <c:v>658182.5</c:v>
                </c:pt>
                <c:pt idx="492">
                  <c:v>658182.5</c:v>
                </c:pt>
                <c:pt idx="493">
                  <c:v>658182.5</c:v>
                </c:pt>
                <c:pt idx="494">
                  <c:v>658182.5</c:v>
                </c:pt>
                <c:pt idx="495">
                  <c:v>658182.5</c:v>
                </c:pt>
                <c:pt idx="496">
                  <c:v>658182.5</c:v>
                </c:pt>
                <c:pt idx="497">
                  <c:v>658182.5</c:v>
                </c:pt>
                <c:pt idx="498">
                  <c:v>658182.5</c:v>
                </c:pt>
                <c:pt idx="499">
                  <c:v>658182.5</c:v>
                </c:pt>
                <c:pt idx="500">
                  <c:v>658182.5</c:v>
                </c:pt>
                <c:pt idx="501">
                  <c:v>658182.5</c:v>
                </c:pt>
                <c:pt idx="502">
                  <c:v>658182.5</c:v>
                </c:pt>
                <c:pt idx="503">
                  <c:v>658182.5</c:v>
                </c:pt>
                <c:pt idx="504">
                  <c:v>658182.5</c:v>
                </c:pt>
                <c:pt idx="505">
                  <c:v>658182.5</c:v>
                </c:pt>
                <c:pt idx="506">
                  <c:v>658182.5</c:v>
                </c:pt>
                <c:pt idx="507">
                  <c:v>658182.5</c:v>
                </c:pt>
                <c:pt idx="508">
                  <c:v>658182.5</c:v>
                </c:pt>
                <c:pt idx="509">
                  <c:v>658182.5</c:v>
                </c:pt>
                <c:pt idx="510">
                  <c:v>658182.5</c:v>
                </c:pt>
                <c:pt idx="511">
                  <c:v>658182.5</c:v>
                </c:pt>
                <c:pt idx="512">
                  <c:v>658182.5</c:v>
                </c:pt>
                <c:pt idx="513">
                  <c:v>658182.5</c:v>
                </c:pt>
                <c:pt idx="514">
                  <c:v>658182.5</c:v>
                </c:pt>
                <c:pt idx="515">
                  <c:v>658182.5</c:v>
                </c:pt>
                <c:pt idx="516">
                  <c:v>658182.5</c:v>
                </c:pt>
                <c:pt idx="517">
                  <c:v>658182.5</c:v>
                </c:pt>
                <c:pt idx="518">
                  <c:v>658182.5</c:v>
                </c:pt>
                <c:pt idx="519">
                  <c:v>658182.5</c:v>
                </c:pt>
                <c:pt idx="520">
                  <c:v>658182.5</c:v>
                </c:pt>
                <c:pt idx="521">
                  <c:v>658182.5</c:v>
                </c:pt>
                <c:pt idx="522">
                  <c:v>658182.5</c:v>
                </c:pt>
                <c:pt idx="523">
                  <c:v>658182.5</c:v>
                </c:pt>
                <c:pt idx="524">
                  <c:v>658182.5</c:v>
                </c:pt>
                <c:pt idx="525">
                  <c:v>658182.5</c:v>
                </c:pt>
                <c:pt idx="526">
                  <c:v>658182.5</c:v>
                </c:pt>
                <c:pt idx="527">
                  <c:v>658182.5</c:v>
                </c:pt>
                <c:pt idx="528">
                  <c:v>658182.5</c:v>
                </c:pt>
                <c:pt idx="529">
                  <c:v>658182.5</c:v>
                </c:pt>
                <c:pt idx="530">
                  <c:v>661398.5</c:v>
                </c:pt>
                <c:pt idx="531">
                  <c:v>664633.43999999994</c:v>
                </c:pt>
                <c:pt idx="532">
                  <c:v>667877</c:v>
                </c:pt>
                <c:pt idx="533">
                  <c:v>671131.5</c:v>
                </c:pt>
                <c:pt idx="534">
                  <c:v>674402.4</c:v>
                </c:pt>
                <c:pt idx="535">
                  <c:v>677681.3</c:v>
                </c:pt>
                <c:pt idx="536">
                  <c:v>680974.4</c:v>
                </c:pt>
                <c:pt idx="537">
                  <c:v>684280.1</c:v>
                </c:pt>
                <c:pt idx="538">
                  <c:v>687593.56</c:v>
                </c:pt>
                <c:pt idx="539">
                  <c:v>690924.06</c:v>
                </c:pt>
                <c:pt idx="540">
                  <c:v>694264.4</c:v>
                </c:pt>
                <c:pt idx="541">
                  <c:v>697614.1</c:v>
                </c:pt>
                <c:pt idx="542">
                  <c:v>700981.4</c:v>
                </c:pt>
                <c:pt idx="543">
                  <c:v>704356.56</c:v>
                </c:pt>
                <c:pt idx="544">
                  <c:v>707744.6</c:v>
                </c:pt>
                <c:pt idx="545">
                  <c:v>711147.75</c:v>
                </c:pt>
                <c:pt idx="546">
                  <c:v>714559.25</c:v>
                </c:pt>
                <c:pt idx="547">
                  <c:v>717988</c:v>
                </c:pt>
                <c:pt idx="548">
                  <c:v>721428.5</c:v>
                </c:pt>
                <c:pt idx="549">
                  <c:v>724877.75</c:v>
                </c:pt>
                <c:pt idx="550">
                  <c:v>728346.75</c:v>
                </c:pt>
                <c:pt idx="551">
                  <c:v>731824.1</c:v>
                </c:pt>
                <c:pt idx="552">
                  <c:v>735313.75</c:v>
                </c:pt>
                <c:pt idx="553">
                  <c:v>738819.56</c:v>
                </c:pt>
                <c:pt idx="554">
                  <c:v>742333.6</c:v>
                </c:pt>
                <c:pt idx="555">
                  <c:v>745863.1</c:v>
                </c:pt>
                <c:pt idx="556">
                  <c:v>749405.5</c:v>
                </c:pt>
                <c:pt idx="557">
                  <c:v>752956.2</c:v>
                </c:pt>
                <c:pt idx="558">
                  <c:v>756526.5</c:v>
                </c:pt>
                <c:pt idx="559">
                  <c:v>760105.9</c:v>
                </c:pt>
                <c:pt idx="560">
                  <c:v>763695.94</c:v>
                </c:pt>
                <c:pt idx="561">
                  <c:v>767303</c:v>
                </c:pt>
                <c:pt idx="562">
                  <c:v>770918.40000000002</c:v>
                </c:pt>
                <c:pt idx="563">
                  <c:v>774548.5</c:v>
                </c:pt>
                <c:pt idx="564">
                  <c:v>778192.94</c:v>
                </c:pt>
                <c:pt idx="565">
                  <c:v>781845.8</c:v>
                </c:pt>
                <c:pt idx="566">
                  <c:v>785515.94</c:v>
                </c:pt>
                <c:pt idx="567">
                  <c:v>789196.75</c:v>
                </c:pt>
                <c:pt idx="568">
                  <c:v>792887.4</c:v>
                </c:pt>
                <c:pt idx="569">
                  <c:v>796597.8</c:v>
                </c:pt>
                <c:pt idx="570">
                  <c:v>800316.9</c:v>
                </c:pt>
                <c:pt idx="571">
                  <c:v>804049.6</c:v>
                </c:pt>
                <c:pt idx="572">
                  <c:v>807799.1</c:v>
                </c:pt>
                <c:pt idx="573">
                  <c:v>811557.9</c:v>
                </c:pt>
                <c:pt idx="574">
                  <c:v>815335.44</c:v>
                </c:pt>
                <c:pt idx="575">
                  <c:v>819125.56</c:v>
                </c:pt>
                <c:pt idx="576">
                  <c:v>822924.5</c:v>
                </c:pt>
                <c:pt idx="577">
                  <c:v>826744.7</c:v>
                </c:pt>
                <c:pt idx="578">
                  <c:v>830574.1</c:v>
                </c:pt>
                <c:pt idx="579">
                  <c:v>834416.75</c:v>
                </c:pt>
                <c:pt idx="580">
                  <c:v>838276.7</c:v>
                </c:pt>
                <c:pt idx="581">
                  <c:v>842145.2</c:v>
                </c:pt>
                <c:pt idx="582">
                  <c:v>846029.25</c:v>
                </c:pt>
                <c:pt idx="583">
                  <c:v>849926.94</c:v>
                </c:pt>
                <c:pt idx="584">
                  <c:v>853833.3</c:v>
                </c:pt>
                <c:pt idx="585">
                  <c:v>857759.7</c:v>
                </c:pt>
                <c:pt idx="586">
                  <c:v>861696.9</c:v>
                </c:pt>
                <c:pt idx="587">
                  <c:v>865645.8</c:v>
                </c:pt>
                <c:pt idx="588">
                  <c:v>869614.25</c:v>
                </c:pt>
                <c:pt idx="589">
                  <c:v>873591.56</c:v>
                </c:pt>
                <c:pt idx="590">
                  <c:v>877583.5</c:v>
                </c:pt>
                <c:pt idx="591">
                  <c:v>881590.3</c:v>
                </c:pt>
                <c:pt idx="592">
                  <c:v>885605.75</c:v>
                </c:pt>
                <c:pt idx="593">
                  <c:v>889639.56</c:v>
                </c:pt>
                <c:pt idx="594">
                  <c:v>893685.1</c:v>
                </c:pt>
                <c:pt idx="595">
                  <c:v>897740.75</c:v>
                </c:pt>
                <c:pt idx="596">
                  <c:v>901817.75</c:v>
                </c:pt>
                <c:pt idx="597">
                  <c:v>905904.2</c:v>
                </c:pt>
                <c:pt idx="598">
                  <c:v>910005.25</c:v>
                </c:pt>
                <c:pt idx="599">
                  <c:v>914123.44</c:v>
                </c:pt>
                <c:pt idx="600">
                  <c:v>918250.75</c:v>
                </c:pt>
                <c:pt idx="601">
                  <c:v>922395.75</c:v>
                </c:pt>
                <c:pt idx="602">
                  <c:v>926554.25</c:v>
                </c:pt>
                <c:pt idx="603">
                  <c:v>930722</c:v>
                </c:pt>
                <c:pt idx="604">
                  <c:v>934911.7</c:v>
                </c:pt>
                <c:pt idx="605">
                  <c:v>939110.6</c:v>
                </c:pt>
                <c:pt idx="606">
                  <c:v>943321.9</c:v>
                </c:pt>
                <c:pt idx="607">
                  <c:v>947551.94</c:v>
                </c:pt>
                <c:pt idx="608">
                  <c:v>951791.4</c:v>
                </c:pt>
                <c:pt idx="609">
                  <c:v>956047.56</c:v>
                </c:pt>
                <c:pt idx="610">
                  <c:v>960318.1</c:v>
                </c:pt>
                <c:pt idx="611">
                  <c:v>964597.56</c:v>
                </c:pt>
                <c:pt idx="612">
                  <c:v>968897.4</c:v>
                </c:pt>
                <c:pt idx="613">
                  <c:v>973208</c:v>
                </c:pt>
                <c:pt idx="614">
                  <c:v>977529.9</c:v>
                </c:pt>
                <c:pt idx="615">
                  <c:v>981872.1</c:v>
                </c:pt>
                <c:pt idx="616">
                  <c:v>986223.5</c:v>
                </c:pt>
                <c:pt idx="617">
                  <c:v>990590</c:v>
                </c:pt>
                <c:pt idx="618">
                  <c:v>994972.2</c:v>
                </c:pt>
                <c:pt idx="619">
                  <c:v>999363</c:v>
                </c:pt>
                <c:pt idx="620">
                  <c:v>1003771.06</c:v>
                </c:pt>
                <c:pt idx="621">
                  <c:v>1008189.3</c:v>
                </c:pt>
                <c:pt idx="622">
                  <c:v>1008189.3</c:v>
                </c:pt>
                <c:pt idx="623">
                  <c:v>1008189.3</c:v>
                </c:pt>
                <c:pt idx="624">
                  <c:v>1008189.3</c:v>
                </c:pt>
                <c:pt idx="625">
                  <c:v>1008189.3</c:v>
                </c:pt>
                <c:pt idx="626">
                  <c:v>1008189.3</c:v>
                </c:pt>
                <c:pt idx="627">
                  <c:v>1008189.3</c:v>
                </c:pt>
                <c:pt idx="628">
                  <c:v>1008189.3</c:v>
                </c:pt>
                <c:pt idx="629">
                  <c:v>1008189.3</c:v>
                </c:pt>
                <c:pt idx="630">
                  <c:v>1008189.3</c:v>
                </c:pt>
                <c:pt idx="631">
                  <c:v>1008189.3</c:v>
                </c:pt>
                <c:pt idx="632">
                  <c:v>1008189.3</c:v>
                </c:pt>
                <c:pt idx="633">
                  <c:v>1008189.3</c:v>
                </c:pt>
                <c:pt idx="634">
                  <c:v>1008189.3</c:v>
                </c:pt>
                <c:pt idx="635">
                  <c:v>1008189.3</c:v>
                </c:pt>
                <c:pt idx="636">
                  <c:v>1008189.3</c:v>
                </c:pt>
                <c:pt idx="637">
                  <c:v>1006636.75</c:v>
                </c:pt>
                <c:pt idx="638">
                  <c:v>1005086.94</c:v>
                </c:pt>
                <c:pt idx="639">
                  <c:v>1003540.9</c:v>
                </c:pt>
                <c:pt idx="640">
                  <c:v>1001994.75</c:v>
                </c:pt>
                <c:pt idx="641">
                  <c:v>1000448.7</c:v>
                </c:pt>
                <c:pt idx="642">
                  <c:v>998902.56</c:v>
                </c:pt>
                <c:pt idx="643">
                  <c:v>997362.75</c:v>
                </c:pt>
                <c:pt idx="644">
                  <c:v>995823.75</c:v>
                </c:pt>
                <c:pt idx="645">
                  <c:v>994284.7</c:v>
                </c:pt>
                <c:pt idx="646">
                  <c:v>992745.6</c:v>
                </c:pt>
                <c:pt idx="647">
                  <c:v>991209.4</c:v>
                </c:pt>
                <c:pt idx="648">
                  <c:v>989677.8</c:v>
                </c:pt>
                <c:pt idx="649">
                  <c:v>988146.3</c:v>
                </c:pt>
                <c:pt idx="650">
                  <c:v>986614.75</c:v>
                </c:pt>
                <c:pt idx="651">
                  <c:v>985083.25</c:v>
                </c:pt>
                <c:pt idx="652">
                  <c:v>983558.25</c:v>
                </c:pt>
                <c:pt idx="653">
                  <c:v>982034.5</c:v>
                </c:pt>
                <c:pt idx="654">
                  <c:v>980510.75</c:v>
                </c:pt>
                <c:pt idx="655">
                  <c:v>978987</c:v>
                </c:pt>
                <c:pt idx="656">
                  <c:v>977465.75</c:v>
                </c:pt>
                <c:pt idx="657">
                  <c:v>975949.9</c:v>
                </c:pt>
                <c:pt idx="658">
                  <c:v>974434</c:v>
                </c:pt>
                <c:pt idx="659">
                  <c:v>972918.1</c:v>
                </c:pt>
                <c:pt idx="660">
                  <c:v>971402.25</c:v>
                </c:pt>
                <c:pt idx="661">
                  <c:v>969892.5</c:v>
                </c:pt>
                <c:pt idx="662">
                  <c:v>968384.4</c:v>
                </c:pt>
                <c:pt idx="663">
                  <c:v>966876.25</c:v>
                </c:pt>
                <c:pt idx="664">
                  <c:v>965368.1</c:v>
                </c:pt>
                <c:pt idx="665">
                  <c:v>963862.06</c:v>
                </c:pt>
                <c:pt idx="666">
                  <c:v>962361.7</c:v>
                </c:pt>
                <c:pt idx="667">
                  <c:v>960861.3</c:v>
                </c:pt>
                <c:pt idx="668">
                  <c:v>958232.94</c:v>
                </c:pt>
                <c:pt idx="669">
                  <c:v>955613.9</c:v>
                </c:pt>
                <c:pt idx="670">
                  <c:v>952998.7</c:v>
                </c:pt>
                <c:pt idx="671">
                  <c:v>950385.25</c:v>
                </c:pt>
                <c:pt idx="672">
                  <c:v>947783.9</c:v>
                </c:pt>
                <c:pt idx="673">
                  <c:v>945182.56</c:v>
                </c:pt>
                <c:pt idx="674">
                  <c:v>942588.7</c:v>
                </c:pt>
                <c:pt idx="675">
                  <c:v>940001.2</c:v>
                </c:pt>
                <c:pt idx="676">
                  <c:v>937413.6</c:v>
                </c:pt>
                <c:pt idx="677">
                  <c:v>934838.75</c:v>
                </c:pt>
                <c:pt idx="678">
                  <c:v>932264.44</c:v>
                </c:pt>
                <c:pt idx="679">
                  <c:v>929695.25</c:v>
                </c:pt>
                <c:pt idx="680">
                  <c:v>927134.7</c:v>
                </c:pt>
                <c:pt idx="681">
                  <c:v>924574.06</c:v>
                </c:pt>
                <c:pt idx="682">
                  <c:v>922024.3</c:v>
                </c:pt>
                <c:pt idx="683">
                  <c:v>919477.44</c:v>
                </c:pt>
                <c:pt idx="684">
                  <c:v>916933.44</c:v>
                </c:pt>
                <c:pt idx="685">
                  <c:v>914400</c:v>
                </c:pt>
                <c:pt idx="686">
                  <c:v>911866.6</c:v>
                </c:pt>
                <c:pt idx="687">
                  <c:v>909341.7</c:v>
                </c:pt>
                <c:pt idx="688">
                  <c:v>906821.9</c:v>
                </c:pt>
                <c:pt idx="689">
                  <c:v>904302.6</c:v>
                </c:pt>
                <c:pt idx="690">
                  <c:v>901796.9</c:v>
                </c:pt>
                <c:pt idx="691">
                  <c:v>899291.2</c:v>
                </c:pt>
                <c:pt idx="692">
                  <c:v>896791.75</c:v>
                </c:pt>
                <c:pt idx="693">
                  <c:v>894299.8</c:v>
                </c:pt>
                <c:pt idx="694">
                  <c:v>891807.9</c:v>
                </c:pt>
                <c:pt idx="695">
                  <c:v>889327.7</c:v>
                </c:pt>
                <c:pt idx="696">
                  <c:v>886849.1</c:v>
                </c:pt>
                <c:pt idx="697">
                  <c:v>884374.4</c:v>
                </c:pt>
                <c:pt idx="698">
                  <c:v>881908.8</c:v>
                </c:pt>
                <c:pt idx="699">
                  <c:v>877562.44</c:v>
                </c:pt>
                <c:pt idx="700">
                  <c:v>873232.44</c:v>
                </c:pt>
                <c:pt idx="701">
                  <c:v>868920.94</c:v>
                </c:pt>
                <c:pt idx="702">
                  <c:v>864622</c:v>
                </c:pt>
                <c:pt idx="703">
                  <c:v>860338.75</c:v>
                </c:pt>
                <c:pt idx="704">
                  <c:v>856076.94</c:v>
                </c:pt>
                <c:pt idx="705">
                  <c:v>851827.8</c:v>
                </c:pt>
                <c:pt idx="706">
                  <c:v>847592.2</c:v>
                </c:pt>
                <c:pt idx="707">
                  <c:v>843378.25</c:v>
                </c:pt>
                <c:pt idx="708">
                  <c:v>839176.2</c:v>
                </c:pt>
                <c:pt idx="709">
                  <c:v>834986.06</c:v>
                </c:pt>
                <c:pt idx="710">
                  <c:v>830818.1</c:v>
                </c:pt>
                <c:pt idx="711">
                  <c:v>826663.8</c:v>
                </c:pt>
                <c:pt idx="712">
                  <c:v>822522.5</c:v>
                </c:pt>
                <c:pt idx="713">
                  <c:v>818401.94</c:v>
                </c:pt>
                <c:pt idx="714">
                  <c:v>814296.06</c:v>
                </c:pt>
                <c:pt idx="715">
                  <c:v>810203</c:v>
                </c:pt>
                <c:pt idx="716">
                  <c:v>806130.4</c:v>
                </c:pt>
                <c:pt idx="717">
                  <c:v>802074.6</c:v>
                </c:pt>
                <c:pt idx="718">
                  <c:v>798031.44</c:v>
                </c:pt>
                <c:pt idx="719">
                  <c:v>794005.44</c:v>
                </c:pt>
                <c:pt idx="720">
                  <c:v>789997.4</c:v>
                </c:pt>
                <c:pt idx="721">
                  <c:v>786001.4</c:v>
                </c:pt>
                <c:pt idx="722">
                  <c:v>782020.56</c:v>
                </c:pt>
                <c:pt idx="723">
                  <c:v>778057.75</c:v>
                </c:pt>
                <c:pt idx="724">
                  <c:v>774106.75</c:v>
                </c:pt>
                <c:pt idx="725">
                  <c:v>770169.3</c:v>
                </c:pt>
                <c:pt idx="726">
                  <c:v>766252.56</c:v>
                </c:pt>
                <c:pt idx="727">
                  <c:v>762347.25</c:v>
                </c:pt>
                <c:pt idx="728">
                  <c:v>758453.3</c:v>
                </c:pt>
                <c:pt idx="729">
                  <c:v>755051.2</c:v>
                </c:pt>
                <c:pt idx="730">
                  <c:v>751655.7</c:v>
                </c:pt>
                <c:pt idx="731">
                  <c:v>748273.1</c:v>
                </c:pt>
              </c:numCache>
            </c:numRef>
          </c:val>
          <c:extLst>
            <c:ext xmlns:c16="http://schemas.microsoft.com/office/drawing/2014/chart" uri="{C3380CC4-5D6E-409C-BE32-E72D297353CC}">
              <c16:uniqueId val="{00000000-08A9-4D65-BB87-1B12A6F014CE}"/>
            </c:ext>
          </c:extLst>
        </c:ser>
        <c:dLbls>
          <c:showLegendKey val="0"/>
          <c:showVal val="0"/>
          <c:showCatName val="0"/>
          <c:showSerName val="0"/>
          <c:showPercent val="0"/>
          <c:showBubbleSize val="0"/>
        </c:dLbls>
        <c:axId val="807934200"/>
        <c:axId val="807934528"/>
      </c:areaChart>
      <c:lineChart>
        <c:grouping val="standard"/>
        <c:varyColors val="0"/>
        <c:ser>
          <c:idx val="1"/>
          <c:order val="0"/>
          <c:tx>
            <c:strRef>
              <c:f>'https://cawater-my.sharepoint.com/personal/aleksander_vdovichenko_water_ca_gov/Documents/Desktop/[Merced_ResOpsDashboard_v02.xlsx]ResOps_FMAR'!$L$3</c:f>
              <c:strCache>
                <c:ptCount val="1"/>
                <c:pt idx="0">
                  <c:v>Top of Flood</c:v>
                </c:pt>
              </c:strCache>
            </c:strRef>
          </c:tx>
          <c:spPr>
            <a:ln w="25400" cap="rnd">
              <a:solidFill>
                <a:schemeClr val="tx1">
                  <a:lumMod val="75000"/>
                  <a:lumOff val="25000"/>
                </a:schemeClr>
              </a:solidFill>
              <a:prstDash val="solid"/>
              <a:round/>
            </a:ln>
            <a:effectLst/>
          </c:spPr>
          <c:marker>
            <c:symbol val="none"/>
          </c:marker>
          <c:cat>
            <c:numRef>
              <c:f>[1]ResOps_FMAR!$H$4:$H$735</c:f>
              <c:numCache>
                <c:formatCode>General</c:formatCode>
                <c:ptCount val="732"/>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pt idx="274">
                  <c:v>35613</c:v>
                </c:pt>
                <c:pt idx="275">
                  <c:v>35614</c:v>
                </c:pt>
                <c:pt idx="276">
                  <c:v>35615</c:v>
                </c:pt>
                <c:pt idx="277">
                  <c:v>35616</c:v>
                </c:pt>
                <c:pt idx="278">
                  <c:v>35617</c:v>
                </c:pt>
                <c:pt idx="279">
                  <c:v>35618</c:v>
                </c:pt>
                <c:pt idx="280">
                  <c:v>35619</c:v>
                </c:pt>
                <c:pt idx="281">
                  <c:v>35620</c:v>
                </c:pt>
                <c:pt idx="282">
                  <c:v>35621</c:v>
                </c:pt>
                <c:pt idx="283">
                  <c:v>35622</c:v>
                </c:pt>
                <c:pt idx="284">
                  <c:v>35623</c:v>
                </c:pt>
                <c:pt idx="285">
                  <c:v>35624</c:v>
                </c:pt>
                <c:pt idx="286">
                  <c:v>35625</c:v>
                </c:pt>
                <c:pt idx="287">
                  <c:v>35626</c:v>
                </c:pt>
                <c:pt idx="288">
                  <c:v>35627</c:v>
                </c:pt>
                <c:pt idx="289">
                  <c:v>35628</c:v>
                </c:pt>
                <c:pt idx="290">
                  <c:v>35629</c:v>
                </c:pt>
                <c:pt idx="291">
                  <c:v>35630</c:v>
                </c:pt>
                <c:pt idx="292">
                  <c:v>35631</c:v>
                </c:pt>
                <c:pt idx="293">
                  <c:v>35632</c:v>
                </c:pt>
                <c:pt idx="294">
                  <c:v>35633</c:v>
                </c:pt>
                <c:pt idx="295">
                  <c:v>35634</c:v>
                </c:pt>
                <c:pt idx="296">
                  <c:v>35635</c:v>
                </c:pt>
                <c:pt idx="297">
                  <c:v>35636</c:v>
                </c:pt>
                <c:pt idx="298">
                  <c:v>35637</c:v>
                </c:pt>
                <c:pt idx="299">
                  <c:v>35638</c:v>
                </c:pt>
                <c:pt idx="300">
                  <c:v>35639</c:v>
                </c:pt>
                <c:pt idx="301">
                  <c:v>35640</c:v>
                </c:pt>
                <c:pt idx="302">
                  <c:v>35641</c:v>
                </c:pt>
                <c:pt idx="303">
                  <c:v>35642</c:v>
                </c:pt>
                <c:pt idx="304">
                  <c:v>35643</c:v>
                </c:pt>
                <c:pt idx="305">
                  <c:v>35644</c:v>
                </c:pt>
                <c:pt idx="306">
                  <c:v>35645</c:v>
                </c:pt>
                <c:pt idx="307">
                  <c:v>35646</c:v>
                </c:pt>
                <c:pt idx="308">
                  <c:v>35647</c:v>
                </c:pt>
                <c:pt idx="309">
                  <c:v>35648</c:v>
                </c:pt>
                <c:pt idx="310">
                  <c:v>35649</c:v>
                </c:pt>
                <c:pt idx="311">
                  <c:v>35650</c:v>
                </c:pt>
                <c:pt idx="312">
                  <c:v>35651</c:v>
                </c:pt>
                <c:pt idx="313">
                  <c:v>35652</c:v>
                </c:pt>
                <c:pt idx="314">
                  <c:v>35653</c:v>
                </c:pt>
                <c:pt idx="315">
                  <c:v>35654</c:v>
                </c:pt>
                <c:pt idx="316">
                  <c:v>35655</c:v>
                </c:pt>
                <c:pt idx="317">
                  <c:v>35656</c:v>
                </c:pt>
                <c:pt idx="318">
                  <c:v>35657</c:v>
                </c:pt>
                <c:pt idx="319">
                  <c:v>35658</c:v>
                </c:pt>
                <c:pt idx="320">
                  <c:v>35659</c:v>
                </c:pt>
                <c:pt idx="321">
                  <c:v>35660</c:v>
                </c:pt>
                <c:pt idx="322">
                  <c:v>35661</c:v>
                </c:pt>
                <c:pt idx="323">
                  <c:v>35662</c:v>
                </c:pt>
                <c:pt idx="324">
                  <c:v>35663</c:v>
                </c:pt>
                <c:pt idx="325">
                  <c:v>35664</c:v>
                </c:pt>
                <c:pt idx="326">
                  <c:v>35665</c:v>
                </c:pt>
                <c:pt idx="327">
                  <c:v>35666</c:v>
                </c:pt>
                <c:pt idx="328">
                  <c:v>35667</c:v>
                </c:pt>
                <c:pt idx="329">
                  <c:v>35668</c:v>
                </c:pt>
                <c:pt idx="330">
                  <c:v>35669</c:v>
                </c:pt>
                <c:pt idx="331">
                  <c:v>35670</c:v>
                </c:pt>
                <c:pt idx="332">
                  <c:v>35671</c:v>
                </c:pt>
                <c:pt idx="333">
                  <c:v>35672</c:v>
                </c:pt>
                <c:pt idx="334">
                  <c:v>35673</c:v>
                </c:pt>
                <c:pt idx="335">
                  <c:v>35674</c:v>
                </c:pt>
                <c:pt idx="336">
                  <c:v>35675</c:v>
                </c:pt>
                <c:pt idx="337">
                  <c:v>35676</c:v>
                </c:pt>
                <c:pt idx="338">
                  <c:v>35677</c:v>
                </c:pt>
                <c:pt idx="339">
                  <c:v>35678</c:v>
                </c:pt>
                <c:pt idx="340">
                  <c:v>35679</c:v>
                </c:pt>
                <c:pt idx="341">
                  <c:v>35680</c:v>
                </c:pt>
                <c:pt idx="342">
                  <c:v>35681</c:v>
                </c:pt>
                <c:pt idx="343">
                  <c:v>35682</c:v>
                </c:pt>
                <c:pt idx="344">
                  <c:v>35683</c:v>
                </c:pt>
                <c:pt idx="345">
                  <c:v>35684</c:v>
                </c:pt>
                <c:pt idx="346">
                  <c:v>35685</c:v>
                </c:pt>
                <c:pt idx="347">
                  <c:v>35686</c:v>
                </c:pt>
                <c:pt idx="348">
                  <c:v>35687</c:v>
                </c:pt>
                <c:pt idx="349">
                  <c:v>35688</c:v>
                </c:pt>
                <c:pt idx="350">
                  <c:v>35689</c:v>
                </c:pt>
                <c:pt idx="351">
                  <c:v>35690</c:v>
                </c:pt>
                <c:pt idx="352">
                  <c:v>35691</c:v>
                </c:pt>
                <c:pt idx="353">
                  <c:v>35692</c:v>
                </c:pt>
                <c:pt idx="354">
                  <c:v>35693</c:v>
                </c:pt>
                <c:pt idx="355">
                  <c:v>35694</c:v>
                </c:pt>
                <c:pt idx="356">
                  <c:v>35695</c:v>
                </c:pt>
                <c:pt idx="357">
                  <c:v>35696</c:v>
                </c:pt>
                <c:pt idx="358">
                  <c:v>35697</c:v>
                </c:pt>
                <c:pt idx="359">
                  <c:v>35698</c:v>
                </c:pt>
                <c:pt idx="360">
                  <c:v>35699</c:v>
                </c:pt>
                <c:pt idx="361">
                  <c:v>35700</c:v>
                </c:pt>
                <c:pt idx="362">
                  <c:v>35701</c:v>
                </c:pt>
                <c:pt idx="363">
                  <c:v>35702</c:v>
                </c:pt>
                <c:pt idx="364">
                  <c:v>35703</c:v>
                </c:pt>
                <c:pt idx="365">
                  <c:v>35704</c:v>
                </c:pt>
                <c:pt idx="366">
                  <c:v>35705</c:v>
                </c:pt>
                <c:pt idx="367">
                  <c:v>35706</c:v>
                </c:pt>
                <c:pt idx="368">
                  <c:v>35707</c:v>
                </c:pt>
                <c:pt idx="369">
                  <c:v>35708</c:v>
                </c:pt>
                <c:pt idx="370">
                  <c:v>35709</c:v>
                </c:pt>
                <c:pt idx="371">
                  <c:v>35710</c:v>
                </c:pt>
                <c:pt idx="372">
                  <c:v>35711</c:v>
                </c:pt>
                <c:pt idx="373">
                  <c:v>35712</c:v>
                </c:pt>
                <c:pt idx="374">
                  <c:v>35713</c:v>
                </c:pt>
                <c:pt idx="375">
                  <c:v>35714</c:v>
                </c:pt>
                <c:pt idx="376">
                  <c:v>35715</c:v>
                </c:pt>
                <c:pt idx="377">
                  <c:v>35716</c:v>
                </c:pt>
                <c:pt idx="378">
                  <c:v>35717</c:v>
                </c:pt>
                <c:pt idx="379">
                  <c:v>35718</c:v>
                </c:pt>
                <c:pt idx="380">
                  <c:v>35719</c:v>
                </c:pt>
                <c:pt idx="381">
                  <c:v>35720</c:v>
                </c:pt>
                <c:pt idx="382">
                  <c:v>35721</c:v>
                </c:pt>
                <c:pt idx="383">
                  <c:v>35722</c:v>
                </c:pt>
                <c:pt idx="384">
                  <c:v>35723</c:v>
                </c:pt>
                <c:pt idx="385">
                  <c:v>35724</c:v>
                </c:pt>
                <c:pt idx="386">
                  <c:v>35725</c:v>
                </c:pt>
                <c:pt idx="387">
                  <c:v>35726</c:v>
                </c:pt>
                <c:pt idx="388">
                  <c:v>35727</c:v>
                </c:pt>
                <c:pt idx="389">
                  <c:v>35728</c:v>
                </c:pt>
                <c:pt idx="390">
                  <c:v>35729</c:v>
                </c:pt>
                <c:pt idx="391">
                  <c:v>35730</c:v>
                </c:pt>
                <c:pt idx="392">
                  <c:v>35731</c:v>
                </c:pt>
                <c:pt idx="393">
                  <c:v>35732</c:v>
                </c:pt>
                <c:pt idx="394">
                  <c:v>35733</c:v>
                </c:pt>
                <c:pt idx="395">
                  <c:v>35734</c:v>
                </c:pt>
                <c:pt idx="396">
                  <c:v>35735</c:v>
                </c:pt>
                <c:pt idx="397">
                  <c:v>35736</c:v>
                </c:pt>
                <c:pt idx="398">
                  <c:v>35737</c:v>
                </c:pt>
                <c:pt idx="399">
                  <c:v>35738</c:v>
                </c:pt>
                <c:pt idx="400">
                  <c:v>35739</c:v>
                </c:pt>
                <c:pt idx="401">
                  <c:v>35740</c:v>
                </c:pt>
                <c:pt idx="402">
                  <c:v>35741</c:v>
                </c:pt>
                <c:pt idx="403">
                  <c:v>35742</c:v>
                </c:pt>
                <c:pt idx="404">
                  <c:v>35743</c:v>
                </c:pt>
                <c:pt idx="405">
                  <c:v>35744</c:v>
                </c:pt>
                <c:pt idx="406">
                  <c:v>35745</c:v>
                </c:pt>
                <c:pt idx="407">
                  <c:v>35746</c:v>
                </c:pt>
                <c:pt idx="408">
                  <c:v>35747</c:v>
                </c:pt>
                <c:pt idx="409">
                  <c:v>35748</c:v>
                </c:pt>
                <c:pt idx="410">
                  <c:v>35749</c:v>
                </c:pt>
                <c:pt idx="411">
                  <c:v>35750</c:v>
                </c:pt>
                <c:pt idx="412">
                  <c:v>35751</c:v>
                </c:pt>
                <c:pt idx="413">
                  <c:v>35752</c:v>
                </c:pt>
                <c:pt idx="414">
                  <c:v>35753</c:v>
                </c:pt>
                <c:pt idx="415">
                  <c:v>35754</c:v>
                </c:pt>
                <c:pt idx="416">
                  <c:v>35755</c:v>
                </c:pt>
                <c:pt idx="417">
                  <c:v>35756</c:v>
                </c:pt>
                <c:pt idx="418">
                  <c:v>35757</c:v>
                </c:pt>
                <c:pt idx="419">
                  <c:v>35758</c:v>
                </c:pt>
                <c:pt idx="420">
                  <c:v>35759</c:v>
                </c:pt>
                <c:pt idx="421">
                  <c:v>35760</c:v>
                </c:pt>
                <c:pt idx="422">
                  <c:v>35761</c:v>
                </c:pt>
                <c:pt idx="423">
                  <c:v>35762</c:v>
                </c:pt>
                <c:pt idx="424">
                  <c:v>35763</c:v>
                </c:pt>
                <c:pt idx="425">
                  <c:v>35764</c:v>
                </c:pt>
                <c:pt idx="426">
                  <c:v>35765</c:v>
                </c:pt>
                <c:pt idx="427">
                  <c:v>35766</c:v>
                </c:pt>
                <c:pt idx="428">
                  <c:v>35767</c:v>
                </c:pt>
                <c:pt idx="429">
                  <c:v>35768</c:v>
                </c:pt>
                <c:pt idx="430">
                  <c:v>35769</c:v>
                </c:pt>
                <c:pt idx="431">
                  <c:v>35770</c:v>
                </c:pt>
                <c:pt idx="432">
                  <c:v>35771</c:v>
                </c:pt>
                <c:pt idx="433">
                  <c:v>35772</c:v>
                </c:pt>
                <c:pt idx="434">
                  <c:v>35773</c:v>
                </c:pt>
                <c:pt idx="435">
                  <c:v>35774</c:v>
                </c:pt>
                <c:pt idx="436">
                  <c:v>35775</c:v>
                </c:pt>
                <c:pt idx="437">
                  <c:v>35776</c:v>
                </c:pt>
                <c:pt idx="438">
                  <c:v>35777</c:v>
                </c:pt>
                <c:pt idx="439">
                  <c:v>35778</c:v>
                </c:pt>
                <c:pt idx="440">
                  <c:v>35779</c:v>
                </c:pt>
                <c:pt idx="441">
                  <c:v>35780</c:v>
                </c:pt>
                <c:pt idx="442">
                  <c:v>35781</c:v>
                </c:pt>
                <c:pt idx="443">
                  <c:v>35782</c:v>
                </c:pt>
                <c:pt idx="444">
                  <c:v>35783</c:v>
                </c:pt>
                <c:pt idx="445">
                  <c:v>35784</c:v>
                </c:pt>
                <c:pt idx="446">
                  <c:v>35785</c:v>
                </c:pt>
                <c:pt idx="447">
                  <c:v>35786</c:v>
                </c:pt>
                <c:pt idx="448">
                  <c:v>35787</c:v>
                </c:pt>
                <c:pt idx="449">
                  <c:v>35788</c:v>
                </c:pt>
                <c:pt idx="450">
                  <c:v>35789</c:v>
                </c:pt>
                <c:pt idx="451">
                  <c:v>35790</c:v>
                </c:pt>
                <c:pt idx="452">
                  <c:v>35791</c:v>
                </c:pt>
                <c:pt idx="453">
                  <c:v>35792</c:v>
                </c:pt>
                <c:pt idx="454">
                  <c:v>35793</c:v>
                </c:pt>
                <c:pt idx="455">
                  <c:v>35794</c:v>
                </c:pt>
                <c:pt idx="456">
                  <c:v>35795</c:v>
                </c:pt>
                <c:pt idx="457">
                  <c:v>35796</c:v>
                </c:pt>
                <c:pt idx="458">
                  <c:v>35797</c:v>
                </c:pt>
                <c:pt idx="459">
                  <c:v>35798</c:v>
                </c:pt>
                <c:pt idx="460">
                  <c:v>35799</c:v>
                </c:pt>
                <c:pt idx="461">
                  <c:v>35800</c:v>
                </c:pt>
                <c:pt idx="462">
                  <c:v>35801</c:v>
                </c:pt>
                <c:pt idx="463">
                  <c:v>35802</c:v>
                </c:pt>
                <c:pt idx="464">
                  <c:v>35803</c:v>
                </c:pt>
                <c:pt idx="465">
                  <c:v>35804</c:v>
                </c:pt>
                <c:pt idx="466">
                  <c:v>35805</c:v>
                </c:pt>
                <c:pt idx="467">
                  <c:v>35806</c:v>
                </c:pt>
                <c:pt idx="468">
                  <c:v>35807</c:v>
                </c:pt>
                <c:pt idx="469">
                  <c:v>35808</c:v>
                </c:pt>
                <c:pt idx="470">
                  <c:v>35809</c:v>
                </c:pt>
                <c:pt idx="471">
                  <c:v>35810</c:v>
                </c:pt>
                <c:pt idx="472">
                  <c:v>35811</c:v>
                </c:pt>
                <c:pt idx="473">
                  <c:v>35812</c:v>
                </c:pt>
                <c:pt idx="474">
                  <c:v>35813</c:v>
                </c:pt>
                <c:pt idx="475">
                  <c:v>35814</c:v>
                </c:pt>
                <c:pt idx="476">
                  <c:v>35815</c:v>
                </c:pt>
                <c:pt idx="477">
                  <c:v>35816</c:v>
                </c:pt>
                <c:pt idx="478">
                  <c:v>35817</c:v>
                </c:pt>
                <c:pt idx="479">
                  <c:v>35818</c:v>
                </c:pt>
                <c:pt idx="480">
                  <c:v>35819</c:v>
                </c:pt>
                <c:pt idx="481">
                  <c:v>35820</c:v>
                </c:pt>
                <c:pt idx="482">
                  <c:v>35821</c:v>
                </c:pt>
                <c:pt idx="483">
                  <c:v>35822</c:v>
                </c:pt>
                <c:pt idx="484">
                  <c:v>35823</c:v>
                </c:pt>
                <c:pt idx="485">
                  <c:v>35824</c:v>
                </c:pt>
                <c:pt idx="486">
                  <c:v>35825</c:v>
                </c:pt>
                <c:pt idx="487">
                  <c:v>35826</c:v>
                </c:pt>
                <c:pt idx="488">
                  <c:v>35827</c:v>
                </c:pt>
                <c:pt idx="489">
                  <c:v>35828</c:v>
                </c:pt>
                <c:pt idx="490">
                  <c:v>35829</c:v>
                </c:pt>
                <c:pt idx="491">
                  <c:v>35830</c:v>
                </c:pt>
                <c:pt idx="492">
                  <c:v>35831</c:v>
                </c:pt>
                <c:pt idx="493">
                  <c:v>35832</c:v>
                </c:pt>
                <c:pt idx="494">
                  <c:v>35833</c:v>
                </c:pt>
                <c:pt idx="495">
                  <c:v>35834</c:v>
                </c:pt>
                <c:pt idx="496">
                  <c:v>35835</c:v>
                </c:pt>
                <c:pt idx="497">
                  <c:v>35836</c:v>
                </c:pt>
                <c:pt idx="498">
                  <c:v>35837</c:v>
                </c:pt>
                <c:pt idx="499">
                  <c:v>35838</c:v>
                </c:pt>
                <c:pt idx="500">
                  <c:v>35839</c:v>
                </c:pt>
                <c:pt idx="501">
                  <c:v>35840</c:v>
                </c:pt>
                <c:pt idx="502">
                  <c:v>35841</c:v>
                </c:pt>
                <c:pt idx="503">
                  <c:v>35842</c:v>
                </c:pt>
                <c:pt idx="504">
                  <c:v>35843</c:v>
                </c:pt>
                <c:pt idx="505">
                  <c:v>35844</c:v>
                </c:pt>
                <c:pt idx="506">
                  <c:v>35845</c:v>
                </c:pt>
                <c:pt idx="507">
                  <c:v>35846</c:v>
                </c:pt>
                <c:pt idx="508">
                  <c:v>35847</c:v>
                </c:pt>
                <c:pt idx="509">
                  <c:v>35848</c:v>
                </c:pt>
                <c:pt idx="510">
                  <c:v>35849</c:v>
                </c:pt>
                <c:pt idx="511">
                  <c:v>35850</c:v>
                </c:pt>
                <c:pt idx="512">
                  <c:v>35851</c:v>
                </c:pt>
                <c:pt idx="513">
                  <c:v>35852</c:v>
                </c:pt>
                <c:pt idx="514">
                  <c:v>35853</c:v>
                </c:pt>
                <c:pt idx="515">
                  <c:v>35854</c:v>
                </c:pt>
                <c:pt idx="516">
                  <c:v>35855</c:v>
                </c:pt>
                <c:pt idx="517">
                  <c:v>35856</c:v>
                </c:pt>
                <c:pt idx="518">
                  <c:v>35857</c:v>
                </c:pt>
                <c:pt idx="519">
                  <c:v>35858</c:v>
                </c:pt>
                <c:pt idx="520">
                  <c:v>35859</c:v>
                </c:pt>
                <c:pt idx="521">
                  <c:v>35860</c:v>
                </c:pt>
                <c:pt idx="522">
                  <c:v>35861</c:v>
                </c:pt>
                <c:pt idx="523">
                  <c:v>35862</c:v>
                </c:pt>
                <c:pt idx="524">
                  <c:v>35863</c:v>
                </c:pt>
                <c:pt idx="525">
                  <c:v>35864</c:v>
                </c:pt>
                <c:pt idx="526">
                  <c:v>35865</c:v>
                </c:pt>
                <c:pt idx="527">
                  <c:v>35866</c:v>
                </c:pt>
                <c:pt idx="528">
                  <c:v>35867</c:v>
                </c:pt>
                <c:pt idx="529">
                  <c:v>35868</c:v>
                </c:pt>
                <c:pt idx="530">
                  <c:v>35869</c:v>
                </c:pt>
                <c:pt idx="531">
                  <c:v>35870</c:v>
                </c:pt>
                <c:pt idx="532">
                  <c:v>35871</c:v>
                </c:pt>
                <c:pt idx="533">
                  <c:v>35872</c:v>
                </c:pt>
                <c:pt idx="534">
                  <c:v>35873</c:v>
                </c:pt>
                <c:pt idx="535">
                  <c:v>35874</c:v>
                </c:pt>
                <c:pt idx="536">
                  <c:v>35875</c:v>
                </c:pt>
                <c:pt idx="537">
                  <c:v>35876</c:v>
                </c:pt>
                <c:pt idx="538">
                  <c:v>35877</c:v>
                </c:pt>
                <c:pt idx="539">
                  <c:v>35878</c:v>
                </c:pt>
                <c:pt idx="540">
                  <c:v>35879</c:v>
                </c:pt>
                <c:pt idx="541">
                  <c:v>35880</c:v>
                </c:pt>
                <c:pt idx="542">
                  <c:v>35881</c:v>
                </c:pt>
                <c:pt idx="543">
                  <c:v>35882</c:v>
                </c:pt>
                <c:pt idx="544">
                  <c:v>35883</c:v>
                </c:pt>
                <c:pt idx="545">
                  <c:v>35884</c:v>
                </c:pt>
                <c:pt idx="546">
                  <c:v>35885</c:v>
                </c:pt>
                <c:pt idx="547">
                  <c:v>35886</c:v>
                </c:pt>
                <c:pt idx="548">
                  <c:v>35887</c:v>
                </c:pt>
                <c:pt idx="549">
                  <c:v>35888</c:v>
                </c:pt>
                <c:pt idx="550">
                  <c:v>35889</c:v>
                </c:pt>
                <c:pt idx="551">
                  <c:v>35890</c:v>
                </c:pt>
                <c:pt idx="552">
                  <c:v>35891</c:v>
                </c:pt>
                <c:pt idx="553">
                  <c:v>35892</c:v>
                </c:pt>
                <c:pt idx="554">
                  <c:v>35893</c:v>
                </c:pt>
                <c:pt idx="555">
                  <c:v>35894</c:v>
                </c:pt>
                <c:pt idx="556">
                  <c:v>35895</c:v>
                </c:pt>
                <c:pt idx="557">
                  <c:v>35896</c:v>
                </c:pt>
                <c:pt idx="558">
                  <c:v>35897</c:v>
                </c:pt>
                <c:pt idx="559">
                  <c:v>35898</c:v>
                </c:pt>
                <c:pt idx="560">
                  <c:v>35899</c:v>
                </c:pt>
                <c:pt idx="561">
                  <c:v>35900</c:v>
                </c:pt>
                <c:pt idx="562">
                  <c:v>35901</c:v>
                </c:pt>
                <c:pt idx="563">
                  <c:v>35902</c:v>
                </c:pt>
                <c:pt idx="564">
                  <c:v>35903</c:v>
                </c:pt>
                <c:pt idx="565">
                  <c:v>35904</c:v>
                </c:pt>
                <c:pt idx="566">
                  <c:v>35905</c:v>
                </c:pt>
                <c:pt idx="567">
                  <c:v>35906</c:v>
                </c:pt>
                <c:pt idx="568">
                  <c:v>35907</c:v>
                </c:pt>
                <c:pt idx="569">
                  <c:v>35908</c:v>
                </c:pt>
                <c:pt idx="570">
                  <c:v>35909</c:v>
                </c:pt>
                <c:pt idx="571">
                  <c:v>35910</c:v>
                </c:pt>
                <c:pt idx="572">
                  <c:v>35911</c:v>
                </c:pt>
                <c:pt idx="573">
                  <c:v>35912</c:v>
                </c:pt>
                <c:pt idx="574">
                  <c:v>35913</c:v>
                </c:pt>
                <c:pt idx="575">
                  <c:v>35914</c:v>
                </c:pt>
                <c:pt idx="576">
                  <c:v>35915</c:v>
                </c:pt>
                <c:pt idx="577">
                  <c:v>35916</c:v>
                </c:pt>
                <c:pt idx="578">
                  <c:v>35917</c:v>
                </c:pt>
                <c:pt idx="579">
                  <c:v>35918</c:v>
                </c:pt>
                <c:pt idx="580">
                  <c:v>35919</c:v>
                </c:pt>
                <c:pt idx="581">
                  <c:v>35920</c:v>
                </c:pt>
                <c:pt idx="582">
                  <c:v>35921</c:v>
                </c:pt>
                <c:pt idx="583">
                  <c:v>35922</c:v>
                </c:pt>
                <c:pt idx="584">
                  <c:v>35923</c:v>
                </c:pt>
                <c:pt idx="585">
                  <c:v>35924</c:v>
                </c:pt>
                <c:pt idx="586">
                  <c:v>35925</c:v>
                </c:pt>
                <c:pt idx="587">
                  <c:v>35926</c:v>
                </c:pt>
                <c:pt idx="588">
                  <c:v>35927</c:v>
                </c:pt>
                <c:pt idx="589">
                  <c:v>35928</c:v>
                </c:pt>
                <c:pt idx="590">
                  <c:v>35929</c:v>
                </c:pt>
                <c:pt idx="591">
                  <c:v>35930</c:v>
                </c:pt>
                <c:pt idx="592">
                  <c:v>35931</c:v>
                </c:pt>
                <c:pt idx="593">
                  <c:v>35932</c:v>
                </c:pt>
                <c:pt idx="594">
                  <c:v>35933</c:v>
                </c:pt>
                <c:pt idx="595">
                  <c:v>35934</c:v>
                </c:pt>
                <c:pt idx="596">
                  <c:v>35935</c:v>
                </c:pt>
                <c:pt idx="597">
                  <c:v>35936</c:v>
                </c:pt>
                <c:pt idx="598">
                  <c:v>35937</c:v>
                </c:pt>
                <c:pt idx="599">
                  <c:v>35938</c:v>
                </c:pt>
                <c:pt idx="600">
                  <c:v>35939</c:v>
                </c:pt>
                <c:pt idx="601">
                  <c:v>35940</c:v>
                </c:pt>
                <c:pt idx="602">
                  <c:v>35941</c:v>
                </c:pt>
                <c:pt idx="603">
                  <c:v>35942</c:v>
                </c:pt>
                <c:pt idx="604">
                  <c:v>35943</c:v>
                </c:pt>
                <c:pt idx="605">
                  <c:v>35944</c:v>
                </c:pt>
                <c:pt idx="606">
                  <c:v>35945</c:v>
                </c:pt>
                <c:pt idx="607">
                  <c:v>35946</c:v>
                </c:pt>
                <c:pt idx="608">
                  <c:v>35947</c:v>
                </c:pt>
                <c:pt idx="609">
                  <c:v>35948</c:v>
                </c:pt>
                <c:pt idx="610">
                  <c:v>35949</c:v>
                </c:pt>
                <c:pt idx="611">
                  <c:v>35950</c:v>
                </c:pt>
                <c:pt idx="612">
                  <c:v>35951</c:v>
                </c:pt>
                <c:pt idx="613">
                  <c:v>35952</c:v>
                </c:pt>
                <c:pt idx="614">
                  <c:v>35953</c:v>
                </c:pt>
                <c:pt idx="615">
                  <c:v>35954</c:v>
                </c:pt>
                <c:pt idx="616">
                  <c:v>35955</c:v>
                </c:pt>
                <c:pt idx="617">
                  <c:v>35956</c:v>
                </c:pt>
                <c:pt idx="618">
                  <c:v>35957</c:v>
                </c:pt>
                <c:pt idx="619">
                  <c:v>35958</c:v>
                </c:pt>
                <c:pt idx="620">
                  <c:v>35959</c:v>
                </c:pt>
                <c:pt idx="621">
                  <c:v>35960</c:v>
                </c:pt>
                <c:pt idx="622">
                  <c:v>35961</c:v>
                </c:pt>
                <c:pt idx="623">
                  <c:v>35962</c:v>
                </c:pt>
                <c:pt idx="624">
                  <c:v>35963</c:v>
                </c:pt>
                <c:pt idx="625">
                  <c:v>35964</c:v>
                </c:pt>
                <c:pt idx="626">
                  <c:v>35965</c:v>
                </c:pt>
                <c:pt idx="627">
                  <c:v>35966</c:v>
                </c:pt>
                <c:pt idx="628">
                  <c:v>35967</c:v>
                </c:pt>
                <c:pt idx="629">
                  <c:v>35968</c:v>
                </c:pt>
                <c:pt idx="630">
                  <c:v>35969</c:v>
                </c:pt>
                <c:pt idx="631">
                  <c:v>35970</c:v>
                </c:pt>
                <c:pt idx="632">
                  <c:v>35971</c:v>
                </c:pt>
                <c:pt idx="633">
                  <c:v>35972</c:v>
                </c:pt>
                <c:pt idx="634">
                  <c:v>35973</c:v>
                </c:pt>
                <c:pt idx="635">
                  <c:v>35974</c:v>
                </c:pt>
                <c:pt idx="636">
                  <c:v>35975</c:v>
                </c:pt>
                <c:pt idx="637">
                  <c:v>35976</c:v>
                </c:pt>
                <c:pt idx="638">
                  <c:v>35977</c:v>
                </c:pt>
                <c:pt idx="639">
                  <c:v>35978</c:v>
                </c:pt>
                <c:pt idx="640">
                  <c:v>35979</c:v>
                </c:pt>
                <c:pt idx="641">
                  <c:v>35980</c:v>
                </c:pt>
                <c:pt idx="642">
                  <c:v>35981</c:v>
                </c:pt>
                <c:pt idx="643">
                  <c:v>35982</c:v>
                </c:pt>
                <c:pt idx="644">
                  <c:v>35983</c:v>
                </c:pt>
                <c:pt idx="645">
                  <c:v>35984</c:v>
                </c:pt>
                <c:pt idx="646">
                  <c:v>35985</c:v>
                </c:pt>
                <c:pt idx="647">
                  <c:v>35986</c:v>
                </c:pt>
                <c:pt idx="648">
                  <c:v>35987</c:v>
                </c:pt>
                <c:pt idx="649">
                  <c:v>35988</c:v>
                </c:pt>
                <c:pt idx="650">
                  <c:v>35989</c:v>
                </c:pt>
                <c:pt idx="651">
                  <c:v>35990</c:v>
                </c:pt>
                <c:pt idx="652">
                  <c:v>35991</c:v>
                </c:pt>
                <c:pt idx="653">
                  <c:v>35992</c:v>
                </c:pt>
                <c:pt idx="654">
                  <c:v>35993</c:v>
                </c:pt>
                <c:pt idx="655">
                  <c:v>35994</c:v>
                </c:pt>
                <c:pt idx="656">
                  <c:v>35995</c:v>
                </c:pt>
                <c:pt idx="657">
                  <c:v>35996</c:v>
                </c:pt>
                <c:pt idx="658">
                  <c:v>35997</c:v>
                </c:pt>
                <c:pt idx="659">
                  <c:v>35998</c:v>
                </c:pt>
                <c:pt idx="660">
                  <c:v>35999</c:v>
                </c:pt>
                <c:pt idx="661">
                  <c:v>36000</c:v>
                </c:pt>
                <c:pt idx="662">
                  <c:v>36001</c:v>
                </c:pt>
                <c:pt idx="663">
                  <c:v>36002</c:v>
                </c:pt>
                <c:pt idx="664">
                  <c:v>36003</c:v>
                </c:pt>
                <c:pt idx="665">
                  <c:v>36004</c:v>
                </c:pt>
                <c:pt idx="666">
                  <c:v>36005</c:v>
                </c:pt>
                <c:pt idx="667">
                  <c:v>36006</c:v>
                </c:pt>
                <c:pt idx="668">
                  <c:v>36007</c:v>
                </c:pt>
                <c:pt idx="669">
                  <c:v>36008</c:v>
                </c:pt>
                <c:pt idx="670">
                  <c:v>36009</c:v>
                </c:pt>
                <c:pt idx="671">
                  <c:v>36010</c:v>
                </c:pt>
                <c:pt idx="672">
                  <c:v>36011</c:v>
                </c:pt>
                <c:pt idx="673">
                  <c:v>36012</c:v>
                </c:pt>
                <c:pt idx="674">
                  <c:v>36013</c:v>
                </c:pt>
                <c:pt idx="675">
                  <c:v>36014</c:v>
                </c:pt>
                <c:pt idx="676">
                  <c:v>36015</c:v>
                </c:pt>
                <c:pt idx="677">
                  <c:v>36016</c:v>
                </c:pt>
                <c:pt idx="678">
                  <c:v>36017</c:v>
                </c:pt>
                <c:pt idx="679">
                  <c:v>36018</c:v>
                </c:pt>
                <c:pt idx="680">
                  <c:v>36019</c:v>
                </c:pt>
                <c:pt idx="681">
                  <c:v>36020</c:v>
                </c:pt>
                <c:pt idx="682">
                  <c:v>36021</c:v>
                </c:pt>
                <c:pt idx="683">
                  <c:v>36022</c:v>
                </c:pt>
                <c:pt idx="684">
                  <c:v>36023</c:v>
                </c:pt>
                <c:pt idx="685">
                  <c:v>36024</c:v>
                </c:pt>
                <c:pt idx="686">
                  <c:v>36025</c:v>
                </c:pt>
                <c:pt idx="687">
                  <c:v>36026</c:v>
                </c:pt>
                <c:pt idx="688">
                  <c:v>36027</c:v>
                </c:pt>
                <c:pt idx="689">
                  <c:v>36028</c:v>
                </c:pt>
                <c:pt idx="690">
                  <c:v>36029</c:v>
                </c:pt>
                <c:pt idx="691">
                  <c:v>36030</c:v>
                </c:pt>
                <c:pt idx="692">
                  <c:v>36031</c:v>
                </c:pt>
                <c:pt idx="693">
                  <c:v>36032</c:v>
                </c:pt>
                <c:pt idx="694">
                  <c:v>36033</c:v>
                </c:pt>
                <c:pt idx="695">
                  <c:v>36034</c:v>
                </c:pt>
                <c:pt idx="696">
                  <c:v>36035</c:v>
                </c:pt>
                <c:pt idx="697">
                  <c:v>36036</c:v>
                </c:pt>
                <c:pt idx="698">
                  <c:v>36037</c:v>
                </c:pt>
                <c:pt idx="699">
                  <c:v>36038</c:v>
                </c:pt>
                <c:pt idx="700">
                  <c:v>36039</c:v>
                </c:pt>
                <c:pt idx="701">
                  <c:v>36040</c:v>
                </c:pt>
                <c:pt idx="702">
                  <c:v>36041</c:v>
                </c:pt>
                <c:pt idx="703">
                  <c:v>36042</c:v>
                </c:pt>
                <c:pt idx="704">
                  <c:v>36043</c:v>
                </c:pt>
                <c:pt idx="705">
                  <c:v>36044</c:v>
                </c:pt>
                <c:pt idx="706">
                  <c:v>36045</c:v>
                </c:pt>
                <c:pt idx="707">
                  <c:v>36046</c:v>
                </c:pt>
                <c:pt idx="708">
                  <c:v>36047</c:v>
                </c:pt>
                <c:pt idx="709">
                  <c:v>36048</c:v>
                </c:pt>
                <c:pt idx="710">
                  <c:v>36049</c:v>
                </c:pt>
                <c:pt idx="711">
                  <c:v>36050</c:v>
                </c:pt>
                <c:pt idx="712">
                  <c:v>36051</c:v>
                </c:pt>
                <c:pt idx="713">
                  <c:v>36052</c:v>
                </c:pt>
                <c:pt idx="714">
                  <c:v>36053</c:v>
                </c:pt>
                <c:pt idx="715">
                  <c:v>36054</c:v>
                </c:pt>
                <c:pt idx="716">
                  <c:v>36055</c:v>
                </c:pt>
                <c:pt idx="717">
                  <c:v>36056</c:v>
                </c:pt>
                <c:pt idx="718">
                  <c:v>36057</c:v>
                </c:pt>
                <c:pt idx="719">
                  <c:v>36058</c:v>
                </c:pt>
                <c:pt idx="720">
                  <c:v>36059</c:v>
                </c:pt>
                <c:pt idx="721">
                  <c:v>36060</c:v>
                </c:pt>
                <c:pt idx="722">
                  <c:v>36061</c:v>
                </c:pt>
                <c:pt idx="723">
                  <c:v>36062</c:v>
                </c:pt>
                <c:pt idx="724">
                  <c:v>36063</c:v>
                </c:pt>
                <c:pt idx="725">
                  <c:v>36064</c:v>
                </c:pt>
                <c:pt idx="726">
                  <c:v>36065</c:v>
                </c:pt>
                <c:pt idx="727">
                  <c:v>36066</c:v>
                </c:pt>
                <c:pt idx="728">
                  <c:v>36067</c:v>
                </c:pt>
                <c:pt idx="729">
                  <c:v>36068</c:v>
                </c:pt>
                <c:pt idx="730">
                  <c:v>36069</c:v>
                </c:pt>
                <c:pt idx="731">
                  <c:v>36070</c:v>
                </c:pt>
              </c:numCache>
            </c:numRef>
          </c:cat>
          <c:val>
            <c:numRef>
              <c:f>[1]ResOps_FMAR!$L$4:$L$735</c:f>
              <c:numCache>
                <c:formatCode>General</c:formatCode>
                <c:ptCount val="732"/>
                <c:pt idx="0">
                  <c:v>1008189.3125</c:v>
                </c:pt>
                <c:pt idx="1">
                  <c:v>1008189.3125</c:v>
                </c:pt>
                <c:pt idx="2">
                  <c:v>1008189.3125</c:v>
                </c:pt>
                <c:pt idx="3">
                  <c:v>1008189.3125</c:v>
                </c:pt>
                <c:pt idx="4">
                  <c:v>1008189.3125</c:v>
                </c:pt>
                <c:pt idx="5">
                  <c:v>1008189.3125</c:v>
                </c:pt>
                <c:pt idx="6">
                  <c:v>1008189.3125</c:v>
                </c:pt>
                <c:pt idx="7">
                  <c:v>1008189.3125</c:v>
                </c:pt>
                <c:pt idx="8">
                  <c:v>1008189.3125</c:v>
                </c:pt>
                <c:pt idx="9">
                  <c:v>1008189.3125</c:v>
                </c:pt>
                <c:pt idx="10">
                  <c:v>1008189.3125</c:v>
                </c:pt>
                <c:pt idx="11">
                  <c:v>1008189.3125</c:v>
                </c:pt>
                <c:pt idx="12">
                  <c:v>1008189.3125</c:v>
                </c:pt>
                <c:pt idx="13">
                  <c:v>1008189.3125</c:v>
                </c:pt>
                <c:pt idx="14">
                  <c:v>1008189.3125</c:v>
                </c:pt>
                <c:pt idx="15">
                  <c:v>1008189.3125</c:v>
                </c:pt>
                <c:pt idx="16">
                  <c:v>1008189.3125</c:v>
                </c:pt>
                <c:pt idx="17">
                  <c:v>1008189.3125</c:v>
                </c:pt>
                <c:pt idx="18">
                  <c:v>1008189.3125</c:v>
                </c:pt>
                <c:pt idx="19">
                  <c:v>1008189.3125</c:v>
                </c:pt>
                <c:pt idx="20">
                  <c:v>1008189.3125</c:v>
                </c:pt>
                <c:pt idx="21">
                  <c:v>1008189.3125</c:v>
                </c:pt>
                <c:pt idx="22">
                  <c:v>1008189.3125</c:v>
                </c:pt>
                <c:pt idx="23">
                  <c:v>1008189.3125</c:v>
                </c:pt>
                <c:pt idx="24">
                  <c:v>1008189.3125</c:v>
                </c:pt>
                <c:pt idx="25">
                  <c:v>1008189.3125</c:v>
                </c:pt>
                <c:pt idx="26">
                  <c:v>1008189.3125</c:v>
                </c:pt>
                <c:pt idx="27">
                  <c:v>1008189.3125</c:v>
                </c:pt>
                <c:pt idx="28">
                  <c:v>1008189.3125</c:v>
                </c:pt>
                <c:pt idx="29">
                  <c:v>1008189.3125</c:v>
                </c:pt>
                <c:pt idx="30">
                  <c:v>1008189.3125</c:v>
                </c:pt>
                <c:pt idx="31">
                  <c:v>1008189.3125</c:v>
                </c:pt>
                <c:pt idx="32">
                  <c:v>1008189.3125</c:v>
                </c:pt>
                <c:pt idx="33">
                  <c:v>1008189.3125</c:v>
                </c:pt>
                <c:pt idx="34">
                  <c:v>1008189.3125</c:v>
                </c:pt>
                <c:pt idx="35">
                  <c:v>1008189.3125</c:v>
                </c:pt>
                <c:pt idx="36">
                  <c:v>1008189.3125</c:v>
                </c:pt>
                <c:pt idx="37">
                  <c:v>1008189.3125</c:v>
                </c:pt>
                <c:pt idx="38">
                  <c:v>1008189.3125</c:v>
                </c:pt>
                <c:pt idx="39">
                  <c:v>1008189.3125</c:v>
                </c:pt>
                <c:pt idx="40">
                  <c:v>1008189.3125</c:v>
                </c:pt>
                <c:pt idx="41">
                  <c:v>1008189.3125</c:v>
                </c:pt>
                <c:pt idx="42">
                  <c:v>1008189.3125</c:v>
                </c:pt>
                <c:pt idx="43">
                  <c:v>1008189.3125</c:v>
                </c:pt>
                <c:pt idx="44">
                  <c:v>1008189.3125</c:v>
                </c:pt>
                <c:pt idx="45">
                  <c:v>1008189.3125</c:v>
                </c:pt>
                <c:pt idx="46">
                  <c:v>1008189.3125</c:v>
                </c:pt>
                <c:pt idx="47">
                  <c:v>1008189.3125</c:v>
                </c:pt>
                <c:pt idx="48">
                  <c:v>1008189.3125</c:v>
                </c:pt>
                <c:pt idx="49">
                  <c:v>1008189.3125</c:v>
                </c:pt>
                <c:pt idx="50">
                  <c:v>1008189.3125</c:v>
                </c:pt>
                <c:pt idx="51">
                  <c:v>1008189.3125</c:v>
                </c:pt>
                <c:pt idx="52">
                  <c:v>1008189.3125</c:v>
                </c:pt>
                <c:pt idx="53">
                  <c:v>1008189.3125</c:v>
                </c:pt>
                <c:pt idx="54">
                  <c:v>1008189.3125</c:v>
                </c:pt>
                <c:pt idx="55">
                  <c:v>1008189.3125</c:v>
                </c:pt>
                <c:pt idx="56">
                  <c:v>1008189.3125</c:v>
                </c:pt>
                <c:pt idx="57">
                  <c:v>1008189.3125</c:v>
                </c:pt>
                <c:pt idx="58">
                  <c:v>1008189.3125</c:v>
                </c:pt>
                <c:pt idx="59">
                  <c:v>1008189.3125</c:v>
                </c:pt>
                <c:pt idx="60">
                  <c:v>1008189.3125</c:v>
                </c:pt>
                <c:pt idx="61">
                  <c:v>1008189.3125</c:v>
                </c:pt>
                <c:pt idx="62">
                  <c:v>1008189.3125</c:v>
                </c:pt>
                <c:pt idx="63">
                  <c:v>1008189.3125</c:v>
                </c:pt>
                <c:pt idx="64">
                  <c:v>1008189.3125</c:v>
                </c:pt>
                <c:pt idx="65">
                  <c:v>1008189.3125</c:v>
                </c:pt>
                <c:pt idx="66">
                  <c:v>1008189.3125</c:v>
                </c:pt>
                <c:pt idx="67">
                  <c:v>1008189.3125</c:v>
                </c:pt>
                <c:pt idx="68">
                  <c:v>1008189.3125</c:v>
                </c:pt>
                <c:pt idx="69">
                  <c:v>1008189.3125</c:v>
                </c:pt>
                <c:pt idx="70">
                  <c:v>1008189.3125</c:v>
                </c:pt>
                <c:pt idx="71">
                  <c:v>1008189.3125</c:v>
                </c:pt>
                <c:pt idx="72">
                  <c:v>1008189.3125</c:v>
                </c:pt>
                <c:pt idx="73">
                  <c:v>1008189.3125</c:v>
                </c:pt>
                <c:pt idx="74">
                  <c:v>1008189.3125</c:v>
                </c:pt>
                <c:pt idx="75">
                  <c:v>1008189.3125</c:v>
                </c:pt>
                <c:pt idx="76">
                  <c:v>1008189.3125</c:v>
                </c:pt>
                <c:pt idx="77">
                  <c:v>1008189.3125</c:v>
                </c:pt>
                <c:pt idx="78">
                  <c:v>1008189.3125</c:v>
                </c:pt>
                <c:pt idx="79">
                  <c:v>1008189.3125</c:v>
                </c:pt>
                <c:pt idx="80">
                  <c:v>1008189.3125</c:v>
                </c:pt>
                <c:pt idx="81">
                  <c:v>1008189.3125</c:v>
                </c:pt>
                <c:pt idx="82">
                  <c:v>1008189.3125</c:v>
                </c:pt>
                <c:pt idx="83">
                  <c:v>1008189.3125</c:v>
                </c:pt>
                <c:pt idx="84">
                  <c:v>1008189.3125</c:v>
                </c:pt>
                <c:pt idx="85">
                  <c:v>1008189.3125</c:v>
                </c:pt>
                <c:pt idx="86">
                  <c:v>1008189.3125</c:v>
                </c:pt>
                <c:pt idx="87">
                  <c:v>1008189.3125</c:v>
                </c:pt>
                <c:pt idx="88">
                  <c:v>1008189.3125</c:v>
                </c:pt>
                <c:pt idx="89">
                  <c:v>1008189.3125</c:v>
                </c:pt>
                <c:pt idx="90">
                  <c:v>1008189.3125</c:v>
                </c:pt>
                <c:pt idx="91">
                  <c:v>1008189.3125</c:v>
                </c:pt>
                <c:pt idx="92">
                  <c:v>1008189.3125</c:v>
                </c:pt>
                <c:pt idx="93">
                  <c:v>1008189.3125</c:v>
                </c:pt>
                <c:pt idx="94">
                  <c:v>1008189.3125</c:v>
                </c:pt>
                <c:pt idx="95">
                  <c:v>1008189.3125</c:v>
                </c:pt>
                <c:pt idx="96">
                  <c:v>1008189.3125</c:v>
                </c:pt>
                <c:pt idx="97">
                  <c:v>1008189.3125</c:v>
                </c:pt>
                <c:pt idx="98">
                  <c:v>1008189.3125</c:v>
                </c:pt>
                <c:pt idx="99">
                  <c:v>1008189.3125</c:v>
                </c:pt>
                <c:pt idx="100">
                  <c:v>1008189.3125</c:v>
                </c:pt>
                <c:pt idx="101">
                  <c:v>1008189.3125</c:v>
                </c:pt>
                <c:pt idx="102">
                  <c:v>1008189.3125</c:v>
                </c:pt>
                <c:pt idx="103">
                  <c:v>1008189.3125</c:v>
                </c:pt>
                <c:pt idx="104">
                  <c:v>1008189.3125</c:v>
                </c:pt>
                <c:pt idx="105">
                  <c:v>1008189.3125</c:v>
                </c:pt>
                <c:pt idx="106">
                  <c:v>1008189.3125</c:v>
                </c:pt>
                <c:pt idx="107">
                  <c:v>1008189.3125</c:v>
                </c:pt>
                <c:pt idx="108">
                  <c:v>1008189.3125</c:v>
                </c:pt>
                <c:pt idx="109">
                  <c:v>1008189.3125</c:v>
                </c:pt>
                <c:pt idx="110">
                  <c:v>1008189.3125</c:v>
                </c:pt>
                <c:pt idx="111">
                  <c:v>1008189.3125</c:v>
                </c:pt>
                <c:pt idx="112">
                  <c:v>1008189.3125</c:v>
                </c:pt>
                <c:pt idx="113">
                  <c:v>1008189.3125</c:v>
                </c:pt>
                <c:pt idx="114">
                  <c:v>1008189.3125</c:v>
                </c:pt>
                <c:pt idx="115">
                  <c:v>1008189.3125</c:v>
                </c:pt>
                <c:pt idx="116">
                  <c:v>1008189.3125</c:v>
                </c:pt>
                <c:pt idx="117">
                  <c:v>1008189.3125</c:v>
                </c:pt>
                <c:pt idx="118">
                  <c:v>1008189.3125</c:v>
                </c:pt>
                <c:pt idx="119">
                  <c:v>1008189.3125</c:v>
                </c:pt>
                <c:pt idx="120">
                  <c:v>1008189.3125</c:v>
                </c:pt>
                <c:pt idx="121">
                  <c:v>1008189.3125</c:v>
                </c:pt>
                <c:pt idx="122">
                  <c:v>1008189.3125</c:v>
                </c:pt>
                <c:pt idx="123">
                  <c:v>1008189.3125</c:v>
                </c:pt>
                <c:pt idx="124">
                  <c:v>1008189.3125</c:v>
                </c:pt>
                <c:pt idx="125">
                  <c:v>1008189.3125</c:v>
                </c:pt>
                <c:pt idx="126">
                  <c:v>1008189.3125</c:v>
                </c:pt>
                <c:pt idx="127">
                  <c:v>1008189.3125</c:v>
                </c:pt>
                <c:pt idx="128">
                  <c:v>1008189.3125</c:v>
                </c:pt>
                <c:pt idx="129">
                  <c:v>1008189.3125</c:v>
                </c:pt>
                <c:pt idx="130">
                  <c:v>1008189.3125</c:v>
                </c:pt>
                <c:pt idx="131">
                  <c:v>1008189.3125</c:v>
                </c:pt>
                <c:pt idx="132">
                  <c:v>1008189.3125</c:v>
                </c:pt>
                <c:pt idx="133">
                  <c:v>1008189.3125</c:v>
                </c:pt>
                <c:pt idx="134">
                  <c:v>1008189.3125</c:v>
                </c:pt>
                <c:pt idx="135">
                  <c:v>1008189.3125</c:v>
                </c:pt>
                <c:pt idx="136">
                  <c:v>1008189.3125</c:v>
                </c:pt>
                <c:pt idx="137">
                  <c:v>1008189.3125</c:v>
                </c:pt>
                <c:pt idx="138">
                  <c:v>1008189.3125</c:v>
                </c:pt>
                <c:pt idx="139">
                  <c:v>1008189.3125</c:v>
                </c:pt>
                <c:pt idx="140">
                  <c:v>1008189.3125</c:v>
                </c:pt>
                <c:pt idx="141">
                  <c:v>1008189.3125</c:v>
                </c:pt>
                <c:pt idx="142">
                  <c:v>1008189.3125</c:v>
                </c:pt>
                <c:pt idx="143">
                  <c:v>1008189.3125</c:v>
                </c:pt>
                <c:pt idx="144">
                  <c:v>1008189.3125</c:v>
                </c:pt>
                <c:pt idx="145">
                  <c:v>1008189.3125</c:v>
                </c:pt>
                <c:pt idx="146">
                  <c:v>1008189.3125</c:v>
                </c:pt>
                <c:pt idx="147">
                  <c:v>1008189.3125</c:v>
                </c:pt>
                <c:pt idx="148">
                  <c:v>1008189.3125</c:v>
                </c:pt>
                <c:pt idx="149">
                  <c:v>1008189.3125</c:v>
                </c:pt>
                <c:pt idx="150">
                  <c:v>1008189.3125</c:v>
                </c:pt>
                <c:pt idx="151">
                  <c:v>1008189.3125</c:v>
                </c:pt>
                <c:pt idx="152">
                  <c:v>1008189.3125</c:v>
                </c:pt>
                <c:pt idx="153">
                  <c:v>1008189.3125</c:v>
                </c:pt>
                <c:pt idx="154">
                  <c:v>1008189.3125</c:v>
                </c:pt>
                <c:pt idx="155">
                  <c:v>1008189.3125</c:v>
                </c:pt>
                <c:pt idx="156">
                  <c:v>1008189.3125</c:v>
                </c:pt>
                <c:pt idx="157">
                  <c:v>1008189.3125</c:v>
                </c:pt>
                <c:pt idx="158">
                  <c:v>1008189.3125</c:v>
                </c:pt>
                <c:pt idx="159">
                  <c:v>1008189.3125</c:v>
                </c:pt>
                <c:pt idx="160">
                  <c:v>1008189.3125</c:v>
                </c:pt>
                <c:pt idx="161">
                  <c:v>1008189.3125</c:v>
                </c:pt>
                <c:pt idx="162">
                  <c:v>1008189.3125</c:v>
                </c:pt>
                <c:pt idx="163">
                  <c:v>1008189.3125</c:v>
                </c:pt>
                <c:pt idx="164">
                  <c:v>1008189.3125</c:v>
                </c:pt>
                <c:pt idx="165">
                  <c:v>1008189.3125</c:v>
                </c:pt>
                <c:pt idx="166">
                  <c:v>1008189.3125</c:v>
                </c:pt>
                <c:pt idx="167">
                  <c:v>1008189.3125</c:v>
                </c:pt>
                <c:pt idx="168">
                  <c:v>1008189.3125</c:v>
                </c:pt>
                <c:pt idx="169">
                  <c:v>1008189.3125</c:v>
                </c:pt>
                <c:pt idx="170">
                  <c:v>1008189.3125</c:v>
                </c:pt>
                <c:pt idx="171">
                  <c:v>1008189.3125</c:v>
                </c:pt>
                <c:pt idx="172">
                  <c:v>1008189.3125</c:v>
                </c:pt>
                <c:pt idx="173">
                  <c:v>1008189.3125</c:v>
                </c:pt>
                <c:pt idx="174">
                  <c:v>1008189.3125</c:v>
                </c:pt>
                <c:pt idx="175">
                  <c:v>1008189.3125</c:v>
                </c:pt>
                <c:pt idx="176">
                  <c:v>1008189.3125</c:v>
                </c:pt>
                <c:pt idx="177">
                  <c:v>1008189.3125</c:v>
                </c:pt>
                <c:pt idx="178">
                  <c:v>1008189.3125</c:v>
                </c:pt>
                <c:pt idx="179">
                  <c:v>1008189.3125</c:v>
                </c:pt>
                <c:pt idx="180">
                  <c:v>1008189.3125</c:v>
                </c:pt>
                <c:pt idx="181">
                  <c:v>1008189.3125</c:v>
                </c:pt>
                <c:pt idx="182">
                  <c:v>1008189.3125</c:v>
                </c:pt>
                <c:pt idx="183">
                  <c:v>1008189.3125</c:v>
                </c:pt>
                <c:pt idx="184">
                  <c:v>1008189.3125</c:v>
                </c:pt>
                <c:pt idx="185">
                  <c:v>1008189.3125</c:v>
                </c:pt>
                <c:pt idx="186">
                  <c:v>1008189.3125</c:v>
                </c:pt>
                <c:pt idx="187">
                  <c:v>1008189.3125</c:v>
                </c:pt>
                <c:pt idx="188">
                  <c:v>1008189.3125</c:v>
                </c:pt>
                <c:pt idx="189">
                  <c:v>1008189.3125</c:v>
                </c:pt>
                <c:pt idx="190">
                  <c:v>1008189.3125</c:v>
                </c:pt>
                <c:pt idx="191">
                  <c:v>1008189.3125</c:v>
                </c:pt>
                <c:pt idx="192">
                  <c:v>1008189.3125</c:v>
                </c:pt>
                <c:pt idx="193">
                  <c:v>1008189.3125</c:v>
                </c:pt>
                <c:pt idx="194">
                  <c:v>1008189.3125</c:v>
                </c:pt>
                <c:pt idx="195">
                  <c:v>1008189.3125</c:v>
                </c:pt>
                <c:pt idx="196">
                  <c:v>1008189.3125</c:v>
                </c:pt>
                <c:pt idx="197">
                  <c:v>1008189.3125</c:v>
                </c:pt>
                <c:pt idx="198">
                  <c:v>1008189.3125</c:v>
                </c:pt>
                <c:pt idx="199">
                  <c:v>1008189.3125</c:v>
                </c:pt>
                <c:pt idx="200">
                  <c:v>1008189.3125</c:v>
                </c:pt>
                <c:pt idx="201">
                  <c:v>1008189.3125</c:v>
                </c:pt>
                <c:pt idx="202">
                  <c:v>1008189.3125</c:v>
                </c:pt>
                <c:pt idx="203">
                  <c:v>1008189.3125</c:v>
                </c:pt>
                <c:pt idx="204">
                  <c:v>1008189.3125</c:v>
                </c:pt>
                <c:pt idx="205">
                  <c:v>1008189.3125</c:v>
                </c:pt>
                <c:pt idx="206">
                  <c:v>1008189.3125</c:v>
                </c:pt>
                <c:pt idx="207">
                  <c:v>1008189.3125</c:v>
                </c:pt>
                <c:pt idx="208">
                  <c:v>1008189.3125</c:v>
                </c:pt>
                <c:pt idx="209">
                  <c:v>1008189.3125</c:v>
                </c:pt>
                <c:pt idx="210">
                  <c:v>1008189.3125</c:v>
                </c:pt>
                <c:pt idx="211">
                  <c:v>1008189.3125</c:v>
                </c:pt>
                <c:pt idx="212">
                  <c:v>1008189.3125</c:v>
                </c:pt>
                <c:pt idx="213">
                  <c:v>1008189.3125</c:v>
                </c:pt>
                <c:pt idx="214">
                  <c:v>1008189.3125</c:v>
                </c:pt>
                <c:pt idx="215">
                  <c:v>1008189.3125</c:v>
                </c:pt>
                <c:pt idx="216">
                  <c:v>1008189.3125</c:v>
                </c:pt>
                <c:pt idx="217">
                  <c:v>1008189.3125</c:v>
                </c:pt>
                <c:pt idx="218">
                  <c:v>1008189.3125</c:v>
                </c:pt>
                <c:pt idx="219">
                  <c:v>1008189.3125</c:v>
                </c:pt>
                <c:pt idx="220">
                  <c:v>1008189.3125</c:v>
                </c:pt>
                <c:pt idx="221">
                  <c:v>1008189.3125</c:v>
                </c:pt>
                <c:pt idx="222">
                  <c:v>1008189.3125</c:v>
                </c:pt>
                <c:pt idx="223">
                  <c:v>1008189.3125</c:v>
                </c:pt>
                <c:pt idx="224">
                  <c:v>1008189.3125</c:v>
                </c:pt>
                <c:pt idx="225">
                  <c:v>1008189.3125</c:v>
                </c:pt>
                <c:pt idx="226">
                  <c:v>1008189.3125</c:v>
                </c:pt>
                <c:pt idx="227">
                  <c:v>1008189.3125</c:v>
                </c:pt>
                <c:pt idx="228">
                  <c:v>1008189.3125</c:v>
                </c:pt>
                <c:pt idx="229">
                  <c:v>1008189.3125</c:v>
                </c:pt>
                <c:pt idx="230">
                  <c:v>1008189.3125</c:v>
                </c:pt>
                <c:pt idx="231">
                  <c:v>1008189.3125</c:v>
                </c:pt>
                <c:pt idx="232">
                  <c:v>1008189.3125</c:v>
                </c:pt>
                <c:pt idx="233">
                  <c:v>1008189.3125</c:v>
                </c:pt>
                <c:pt idx="234">
                  <c:v>1008189.3125</c:v>
                </c:pt>
                <c:pt idx="235">
                  <c:v>1008189.3125</c:v>
                </c:pt>
                <c:pt idx="236">
                  <c:v>1008189.3125</c:v>
                </c:pt>
                <c:pt idx="237">
                  <c:v>1008189.3125</c:v>
                </c:pt>
                <c:pt idx="238">
                  <c:v>1008189.3125</c:v>
                </c:pt>
                <c:pt idx="239">
                  <c:v>1008189.3125</c:v>
                </c:pt>
                <c:pt idx="240">
                  <c:v>1008189.3125</c:v>
                </c:pt>
                <c:pt idx="241">
                  <c:v>1008189.3125</c:v>
                </c:pt>
                <c:pt idx="242">
                  <c:v>1008189.3125</c:v>
                </c:pt>
                <c:pt idx="243">
                  <c:v>1008189.3125</c:v>
                </c:pt>
                <c:pt idx="244">
                  <c:v>1008189.3125</c:v>
                </c:pt>
                <c:pt idx="245">
                  <c:v>1008189.3125</c:v>
                </c:pt>
                <c:pt idx="246">
                  <c:v>1008189.3125</c:v>
                </c:pt>
                <c:pt idx="247">
                  <c:v>1008189.3125</c:v>
                </c:pt>
                <c:pt idx="248">
                  <c:v>1008189.3125</c:v>
                </c:pt>
                <c:pt idx="249">
                  <c:v>1008189.3125</c:v>
                </c:pt>
                <c:pt idx="250">
                  <c:v>1008189.3125</c:v>
                </c:pt>
                <c:pt idx="251">
                  <c:v>1008189.3125</c:v>
                </c:pt>
                <c:pt idx="252">
                  <c:v>1008189.3125</c:v>
                </c:pt>
                <c:pt idx="253">
                  <c:v>1008189.3125</c:v>
                </c:pt>
                <c:pt idx="254">
                  <c:v>1008189.3125</c:v>
                </c:pt>
                <c:pt idx="255">
                  <c:v>1008189.3125</c:v>
                </c:pt>
                <c:pt idx="256">
                  <c:v>1008189.3125</c:v>
                </c:pt>
                <c:pt idx="257">
                  <c:v>1008189.3125</c:v>
                </c:pt>
                <c:pt idx="258">
                  <c:v>1008189.3125</c:v>
                </c:pt>
                <c:pt idx="259">
                  <c:v>1008189.3125</c:v>
                </c:pt>
                <c:pt idx="260">
                  <c:v>1008189.3125</c:v>
                </c:pt>
                <c:pt idx="261">
                  <c:v>1008189.3125</c:v>
                </c:pt>
                <c:pt idx="262">
                  <c:v>1008189.3125</c:v>
                </c:pt>
                <c:pt idx="263">
                  <c:v>1008189.3125</c:v>
                </c:pt>
                <c:pt idx="264">
                  <c:v>1008189.3125</c:v>
                </c:pt>
                <c:pt idx="265">
                  <c:v>1008189.3125</c:v>
                </c:pt>
                <c:pt idx="266">
                  <c:v>1008189.3125</c:v>
                </c:pt>
                <c:pt idx="267">
                  <c:v>1008189.3125</c:v>
                </c:pt>
                <c:pt idx="268">
                  <c:v>1008189.3125</c:v>
                </c:pt>
                <c:pt idx="269">
                  <c:v>1008189.3125</c:v>
                </c:pt>
                <c:pt idx="270">
                  <c:v>1008189.3125</c:v>
                </c:pt>
                <c:pt idx="271">
                  <c:v>1008189.3125</c:v>
                </c:pt>
                <c:pt idx="272">
                  <c:v>1008189.3125</c:v>
                </c:pt>
                <c:pt idx="273">
                  <c:v>1008189.3125</c:v>
                </c:pt>
                <c:pt idx="274">
                  <c:v>1008189.3125</c:v>
                </c:pt>
                <c:pt idx="275">
                  <c:v>1008189.3125</c:v>
                </c:pt>
                <c:pt idx="276">
                  <c:v>1008189.3125</c:v>
                </c:pt>
                <c:pt idx="277">
                  <c:v>1008189.3125</c:v>
                </c:pt>
                <c:pt idx="278">
                  <c:v>1008189.3125</c:v>
                </c:pt>
                <c:pt idx="279">
                  <c:v>1008189.3125</c:v>
                </c:pt>
                <c:pt idx="280">
                  <c:v>1008189.3125</c:v>
                </c:pt>
                <c:pt idx="281">
                  <c:v>1008189.3125</c:v>
                </c:pt>
                <c:pt idx="282">
                  <c:v>1008189.3125</c:v>
                </c:pt>
                <c:pt idx="283">
                  <c:v>1008189.3125</c:v>
                </c:pt>
                <c:pt idx="284">
                  <c:v>1008189.3125</c:v>
                </c:pt>
                <c:pt idx="285">
                  <c:v>1008189.3125</c:v>
                </c:pt>
                <c:pt idx="286">
                  <c:v>1008189.3125</c:v>
                </c:pt>
                <c:pt idx="287">
                  <c:v>1008189.3125</c:v>
                </c:pt>
                <c:pt idx="288">
                  <c:v>1008189.3125</c:v>
                </c:pt>
                <c:pt idx="289">
                  <c:v>1008189.3125</c:v>
                </c:pt>
                <c:pt idx="290">
                  <c:v>1008189.3125</c:v>
                </c:pt>
                <c:pt idx="291">
                  <c:v>1008189.3125</c:v>
                </c:pt>
                <c:pt idx="292">
                  <c:v>1008189.3125</c:v>
                </c:pt>
                <c:pt idx="293">
                  <c:v>1008189.3125</c:v>
                </c:pt>
                <c:pt idx="294">
                  <c:v>1008189.3125</c:v>
                </c:pt>
                <c:pt idx="295">
                  <c:v>1008189.3125</c:v>
                </c:pt>
                <c:pt idx="296">
                  <c:v>1008189.3125</c:v>
                </c:pt>
                <c:pt idx="297">
                  <c:v>1008189.3125</c:v>
                </c:pt>
                <c:pt idx="298">
                  <c:v>1008189.3125</c:v>
                </c:pt>
                <c:pt idx="299">
                  <c:v>1008189.3125</c:v>
                </c:pt>
                <c:pt idx="300">
                  <c:v>1008189.3125</c:v>
                </c:pt>
                <c:pt idx="301">
                  <c:v>1008189.3125</c:v>
                </c:pt>
                <c:pt idx="302">
                  <c:v>1008189.3125</c:v>
                </c:pt>
                <c:pt idx="303">
                  <c:v>1008189.3125</c:v>
                </c:pt>
                <c:pt idx="304">
                  <c:v>1008189.3125</c:v>
                </c:pt>
                <c:pt idx="305">
                  <c:v>1008189.3125</c:v>
                </c:pt>
                <c:pt idx="306">
                  <c:v>1008189.3125</c:v>
                </c:pt>
                <c:pt idx="307">
                  <c:v>1008189.3125</c:v>
                </c:pt>
                <c:pt idx="308">
                  <c:v>1008189.3125</c:v>
                </c:pt>
                <c:pt idx="309">
                  <c:v>1008189.3125</c:v>
                </c:pt>
                <c:pt idx="310">
                  <c:v>1008189.3125</c:v>
                </c:pt>
                <c:pt idx="311">
                  <c:v>1008189.3125</c:v>
                </c:pt>
                <c:pt idx="312">
                  <c:v>1008189.3125</c:v>
                </c:pt>
                <c:pt idx="313">
                  <c:v>1008189.3125</c:v>
                </c:pt>
                <c:pt idx="314">
                  <c:v>1008189.3125</c:v>
                </c:pt>
                <c:pt idx="315">
                  <c:v>1008189.3125</c:v>
                </c:pt>
                <c:pt idx="316">
                  <c:v>1008189.3125</c:v>
                </c:pt>
                <c:pt idx="317">
                  <c:v>1008189.3125</c:v>
                </c:pt>
                <c:pt idx="318">
                  <c:v>1008189.3125</c:v>
                </c:pt>
                <c:pt idx="319">
                  <c:v>1008189.3125</c:v>
                </c:pt>
                <c:pt idx="320">
                  <c:v>1008189.3125</c:v>
                </c:pt>
                <c:pt idx="321">
                  <c:v>1008189.3125</c:v>
                </c:pt>
                <c:pt idx="322">
                  <c:v>1008189.3125</c:v>
                </c:pt>
                <c:pt idx="323">
                  <c:v>1008189.3125</c:v>
                </c:pt>
                <c:pt idx="324">
                  <c:v>1008189.3125</c:v>
                </c:pt>
                <c:pt idx="325">
                  <c:v>1008189.3125</c:v>
                </c:pt>
                <c:pt idx="326">
                  <c:v>1008189.3125</c:v>
                </c:pt>
                <c:pt idx="327">
                  <c:v>1008189.3125</c:v>
                </c:pt>
                <c:pt idx="328">
                  <c:v>1008189.3125</c:v>
                </c:pt>
                <c:pt idx="329">
                  <c:v>1008189.3125</c:v>
                </c:pt>
                <c:pt idx="330">
                  <c:v>1008189.3125</c:v>
                </c:pt>
                <c:pt idx="331">
                  <c:v>1008189.3125</c:v>
                </c:pt>
                <c:pt idx="332">
                  <c:v>1008189.3125</c:v>
                </c:pt>
                <c:pt idx="333">
                  <c:v>1008189.3125</c:v>
                </c:pt>
                <c:pt idx="334">
                  <c:v>1008189.3125</c:v>
                </c:pt>
                <c:pt idx="335">
                  <c:v>1008189.3125</c:v>
                </c:pt>
                <c:pt idx="336">
                  <c:v>1008189.3125</c:v>
                </c:pt>
                <c:pt idx="337">
                  <c:v>1008189.3125</c:v>
                </c:pt>
                <c:pt idx="338">
                  <c:v>1008189.3125</c:v>
                </c:pt>
                <c:pt idx="339">
                  <c:v>1008189.3125</c:v>
                </c:pt>
                <c:pt idx="340">
                  <c:v>1008189.3125</c:v>
                </c:pt>
                <c:pt idx="341">
                  <c:v>1008189.3125</c:v>
                </c:pt>
                <c:pt idx="342">
                  <c:v>1008189.3125</c:v>
                </c:pt>
                <c:pt idx="343">
                  <c:v>1008189.3125</c:v>
                </c:pt>
                <c:pt idx="344">
                  <c:v>1008189.3125</c:v>
                </c:pt>
                <c:pt idx="345">
                  <c:v>1008189.3125</c:v>
                </c:pt>
                <c:pt idx="346">
                  <c:v>1008189.3125</c:v>
                </c:pt>
                <c:pt idx="347">
                  <c:v>1008189.3125</c:v>
                </c:pt>
                <c:pt idx="348">
                  <c:v>1008189.3125</c:v>
                </c:pt>
                <c:pt idx="349">
                  <c:v>1008189.3125</c:v>
                </c:pt>
                <c:pt idx="350">
                  <c:v>1008189.3125</c:v>
                </c:pt>
                <c:pt idx="351">
                  <c:v>1008189.3125</c:v>
                </c:pt>
                <c:pt idx="352">
                  <c:v>1008189.3125</c:v>
                </c:pt>
                <c:pt idx="353">
                  <c:v>1008189.3125</c:v>
                </c:pt>
                <c:pt idx="354">
                  <c:v>1008189.3125</c:v>
                </c:pt>
                <c:pt idx="355">
                  <c:v>1008189.3125</c:v>
                </c:pt>
                <c:pt idx="356">
                  <c:v>1008189.3125</c:v>
                </c:pt>
                <c:pt idx="357">
                  <c:v>1008189.3125</c:v>
                </c:pt>
                <c:pt idx="358">
                  <c:v>1008189.3125</c:v>
                </c:pt>
                <c:pt idx="359">
                  <c:v>1008189.3125</c:v>
                </c:pt>
                <c:pt idx="360">
                  <c:v>1008189.3125</c:v>
                </c:pt>
                <c:pt idx="361">
                  <c:v>1008189.3125</c:v>
                </c:pt>
                <c:pt idx="362">
                  <c:v>1008189.3125</c:v>
                </c:pt>
                <c:pt idx="363">
                  <c:v>1008189.3125</c:v>
                </c:pt>
                <c:pt idx="364">
                  <c:v>1008189.3125</c:v>
                </c:pt>
                <c:pt idx="365">
                  <c:v>1008189.3125</c:v>
                </c:pt>
                <c:pt idx="366">
                  <c:v>1008189.3125</c:v>
                </c:pt>
                <c:pt idx="367">
                  <c:v>1008189.3125</c:v>
                </c:pt>
                <c:pt idx="368">
                  <c:v>1008189.3125</c:v>
                </c:pt>
                <c:pt idx="369">
                  <c:v>1008189.3125</c:v>
                </c:pt>
                <c:pt idx="370">
                  <c:v>1008189.3125</c:v>
                </c:pt>
                <c:pt idx="371">
                  <c:v>1008189.3125</c:v>
                </c:pt>
                <c:pt idx="372">
                  <c:v>1008189.3125</c:v>
                </c:pt>
                <c:pt idx="373">
                  <c:v>1008189.3125</c:v>
                </c:pt>
                <c:pt idx="374">
                  <c:v>1008189.3125</c:v>
                </c:pt>
                <c:pt idx="375">
                  <c:v>1008189.3125</c:v>
                </c:pt>
                <c:pt idx="376">
                  <c:v>1008189.3125</c:v>
                </c:pt>
                <c:pt idx="377">
                  <c:v>1008189.3125</c:v>
                </c:pt>
                <c:pt idx="378">
                  <c:v>1008189.3125</c:v>
                </c:pt>
                <c:pt idx="379">
                  <c:v>1008189.3125</c:v>
                </c:pt>
                <c:pt idx="380">
                  <c:v>1008189.3125</c:v>
                </c:pt>
                <c:pt idx="381">
                  <c:v>1008189.3125</c:v>
                </c:pt>
                <c:pt idx="382">
                  <c:v>1008189.3125</c:v>
                </c:pt>
                <c:pt idx="383">
                  <c:v>1008189.3125</c:v>
                </c:pt>
                <c:pt idx="384">
                  <c:v>1008189.3125</c:v>
                </c:pt>
                <c:pt idx="385">
                  <c:v>1008189.3125</c:v>
                </c:pt>
                <c:pt idx="386">
                  <c:v>1008189.3125</c:v>
                </c:pt>
                <c:pt idx="387">
                  <c:v>1008189.3125</c:v>
                </c:pt>
                <c:pt idx="388">
                  <c:v>1008189.3125</c:v>
                </c:pt>
                <c:pt idx="389">
                  <c:v>1008189.3125</c:v>
                </c:pt>
                <c:pt idx="390">
                  <c:v>1008189.3125</c:v>
                </c:pt>
                <c:pt idx="391">
                  <c:v>1008189.3125</c:v>
                </c:pt>
                <c:pt idx="392">
                  <c:v>1008189.3125</c:v>
                </c:pt>
                <c:pt idx="393">
                  <c:v>1008189.3125</c:v>
                </c:pt>
                <c:pt idx="394">
                  <c:v>1008189.3125</c:v>
                </c:pt>
                <c:pt idx="395">
                  <c:v>1008189.3125</c:v>
                </c:pt>
                <c:pt idx="396">
                  <c:v>1008189.3125</c:v>
                </c:pt>
                <c:pt idx="397">
                  <c:v>1008189.3125</c:v>
                </c:pt>
                <c:pt idx="398">
                  <c:v>1008189.3125</c:v>
                </c:pt>
                <c:pt idx="399">
                  <c:v>1008189.3125</c:v>
                </c:pt>
                <c:pt idx="400">
                  <c:v>1008189.3125</c:v>
                </c:pt>
                <c:pt idx="401">
                  <c:v>1008189.3125</c:v>
                </c:pt>
                <c:pt idx="402">
                  <c:v>1008189.3125</c:v>
                </c:pt>
                <c:pt idx="403">
                  <c:v>1008189.3125</c:v>
                </c:pt>
                <c:pt idx="404">
                  <c:v>1008189.3125</c:v>
                </c:pt>
                <c:pt idx="405">
                  <c:v>1008189.3125</c:v>
                </c:pt>
                <c:pt idx="406">
                  <c:v>1008189.3125</c:v>
                </c:pt>
                <c:pt idx="407">
                  <c:v>1008189.3125</c:v>
                </c:pt>
                <c:pt idx="408">
                  <c:v>1008189.3125</c:v>
                </c:pt>
                <c:pt idx="409">
                  <c:v>1008189.3125</c:v>
                </c:pt>
                <c:pt idx="410">
                  <c:v>1008189.3125</c:v>
                </c:pt>
                <c:pt idx="411">
                  <c:v>1008189.3125</c:v>
                </c:pt>
                <c:pt idx="412">
                  <c:v>1008189.3125</c:v>
                </c:pt>
                <c:pt idx="413">
                  <c:v>1008189.3125</c:v>
                </c:pt>
                <c:pt idx="414">
                  <c:v>1008189.3125</c:v>
                </c:pt>
                <c:pt idx="415">
                  <c:v>1008189.3125</c:v>
                </c:pt>
                <c:pt idx="416">
                  <c:v>1008189.3125</c:v>
                </c:pt>
                <c:pt idx="417">
                  <c:v>1008189.3125</c:v>
                </c:pt>
                <c:pt idx="418">
                  <c:v>1008189.3125</c:v>
                </c:pt>
                <c:pt idx="419">
                  <c:v>1008189.3125</c:v>
                </c:pt>
                <c:pt idx="420">
                  <c:v>1008189.3125</c:v>
                </c:pt>
                <c:pt idx="421">
                  <c:v>1008189.3125</c:v>
                </c:pt>
                <c:pt idx="422">
                  <c:v>1008189.3125</c:v>
                </c:pt>
                <c:pt idx="423">
                  <c:v>1008189.3125</c:v>
                </c:pt>
                <c:pt idx="424">
                  <c:v>1008189.3125</c:v>
                </c:pt>
                <c:pt idx="425">
                  <c:v>1008189.3125</c:v>
                </c:pt>
                <c:pt idx="426">
                  <c:v>1008189.3125</c:v>
                </c:pt>
                <c:pt idx="427">
                  <c:v>1008189.3125</c:v>
                </c:pt>
                <c:pt idx="428">
                  <c:v>1008189.3125</c:v>
                </c:pt>
                <c:pt idx="429">
                  <c:v>1008189.3125</c:v>
                </c:pt>
                <c:pt idx="430">
                  <c:v>1008189.3125</c:v>
                </c:pt>
                <c:pt idx="431">
                  <c:v>1008189.3125</c:v>
                </c:pt>
                <c:pt idx="432">
                  <c:v>1008189.3125</c:v>
                </c:pt>
                <c:pt idx="433">
                  <c:v>1008189.3125</c:v>
                </c:pt>
                <c:pt idx="434">
                  <c:v>1008189.3125</c:v>
                </c:pt>
                <c:pt idx="435">
                  <c:v>1008189.3125</c:v>
                </c:pt>
                <c:pt idx="436">
                  <c:v>1008189.3125</c:v>
                </c:pt>
                <c:pt idx="437">
                  <c:v>1008189.3125</c:v>
                </c:pt>
                <c:pt idx="438">
                  <c:v>1008189.3125</c:v>
                </c:pt>
                <c:pt idx="439">
                  <c:v>1008189.3125</c:v>
                </c:pt>
                <c:pt idx="440">
                  <c:v>1008189.3125</c:v>
                </c:pt>
                <c:pt idx="441">
                  <c:v>1008189.3125</c:v>
                </c:pt>
                <c:pt idx="442">
                  <c:v>1008189.3125</c:v>
                </c:pt>
                <c:pt idx="443">
                  <c:v>1008189.3125</c:v>
                </c:pt>
                <c:pt idx="444">
                  <c:v>1008189.3125</c:v>
                </c:pt>
                <c:pt idx="445">
                  <c:v>1008189.3125</c:v>
                </c:pt>
                <c:pt idx="446">
                  <c:v>1008189.3125</c:v>
                </c:pt>
                <c:pt idx="447">
                  <c:v>1008189.3125</c:v>
                </c:pt>
                <c:pt idx="448">
                  <c:v>1008189.3125</c:v>
                </c:pt>
                <c:pt idx="449">
                  <c:v>1008189.3125</c:v>
                </c:pt>
                <c:pt idx="450">
                  <c:v>1008189.3125</c:v>
                </c:pt>
                <c:pt idx="451">
                  <c:v>1008189.3125</c:v>
                </c:pt>
                <c:pt idx="452">
                  <c:v>1008189.3125</c:v>
                </c:pt>
                <c:pt idx="453">
                  <c:v>1008189.3125</c:v>
                </c:pt>
                <c:pt idx="454">
                  <c:v>1008189.3125</c:v>
                </c:pt>
                <c:pt idx="455">
                  <c:v>1008189.3125</c:v>
                </c:pt>
                <c:pt idx="456">
                  <c:v>1008189.3125</c:v>
                </c:pt>
                <c:pt idx="457">
                  <c:v>1008189.3125</c:v>
                </c:pt>
                <c:pt idx="458">
                  <c:v>1008189.3125</c:v>
                </c:pt>
                <c:pt idx="459">
                  <c:v>1008189.3125</c:v>
                </c:pt>
                <c:pt idx="460">
                  <c:v>1008189.3125</c:v>
                </c:pt>
                <c:pt idx="461">
                  <c:v>1008189.3125</c:v>
                </c:pt>
                <c:pt idx="462">
                  <c:v>1008189.3125</c:v>
                </c:pt>
                <c:pt idx="463">
                  <c:v>1008189.3125</c:v>
                </c:pt>
                <c:pt idx="464">
                  <c:v>1008189.3125</c:v>
                </c:pt>
                <c:pt idx="465">
                  <c:v>1008189.3125</c:v>
                </c:pt>
                <c:pt idx="466">
                  <c:v>1008189.3125</c:v>
                </c:pt>
                <c:pt idx="467">
                  <c:v>1008189.3125</c:v>
                </c:pt>
                <c:pt idx="468">
                  <c:v>1008189.3125</c:v>
                </c:pt>
                <c:pt idx="469">
                  <c:v>1008189.3125</c:v>
                </c:pt>
                <c:pt idx="470">
                  <c:v>1008189.3125</c:v>
                </c:pt>
                <c:pt idx="471">
                  <c:v>1008189.3125</c:v>
                </c:pt>
                <c:pt idx="472">
                  <c:v>1008189.3125</c:v>
                </c:pt>
                <c:pt idx="473">
                  <c:v>1008189.3125</c:v>
                </c:pt>
                <c:pt idx="474">
                  <c:v>1008189.3125</c:v>
                </c:pt>
                <c:pt idx="475">
                  <c:v>1008189.3125</c:v>
                </c:pt>
                <c:pt idx="476">
                  <c:v>1008189.3125</c:v>
                </c:pt>
                <c:pt idx="477">
                  <c:v>1008189.3125</c:v>
                </c:pt>
                <c:pt idx="478">
                  <c:v>1008189.3125</c:v>
                </c:pt>
                <c:pt idx="479">
                  <c:v>1008189.3125</c:v>
                </c:pt>
                <c:pt idx="480">
                  <c:v>1008189.3125</c:v>
                </c:pt>
                <c:pt idx="481">
                  <c:v>1008189.3125</c:v>
                </c:pt>
                <c:pt idx="482">
                  <c:v>1008189.3125</c:v>
                </c:pt>
                <c:pt idx="483">
                  <c:v>1008189.3125</c:v>
                </c:pt>
                <c:pt idx="484">
                  <c:v>1008189.3125</c:v>
                </c:pt>
                <c:pt idx="485">
                  <c:v>1008189.3125</c:v>
                </c:pt>
                <c:pt idx="486">
                  <c:v>1008189.3125</c:v>
                </c:pt>
                <c:pt idx="487">
                  <c:v>1008189.3125</c:v>
                </c:pt>
                <c:pt idx="488">
                  <c:v>1008189.3125</c:v>
                </c:pt>
                <c:pt idx="489">
                  <c:v>1008189.3125</c:v>
                </c:pt>
                <c:pt idx="490">
                  <c:v>1008189.3125</c:v>
                </c:pt>
                <c:pt idx="491">
                  <c:v>1008189.3125</c:v>
                </c:pt>
                <c:pt idx="492">
                  <c:v>1008189.3125</c:v>
                </c:pt>
                <c:pt idx="493">
                  <c:v>1008189.3125</c:v>
                </c:pt>
                <c:pt idx="494">
                  <c:v>1008189.3125</c:v>
                </c:pt>
                <c:pt idx="495">
                  <c:v>1008189.3125</c:v>
                </c:pt>
                <c:pt idx="496">
                  <c:v>1008189.3125</c:v>
                </c:pt>
                <c:pt idx="497">
                  <c:v>1008189.3125</c:v>
                </c:pt>
                <c:pt idx="498">
                  <c:v>1008189.3125</c:v>
                </c:pt>
                <c:pt idx="499">
                  <c:v>1008189.3125</c:v>
                </c:pt>
                <c:pt idx="500">
                  <c:v>1008189.3125</c:v>
                </c:pt>
                <c:pt idx="501">
                  <c:v>1008189.3125</c:v>
                </c:pt>
                <c:pt idx="502">
                  <c:v>1008189.3125</c:v>
                </c:pt>
                <c:pt idx="503">
                  <c:v>1008189.3125</c:v>
                </c:pt>
                <c:pt idx="504">
                  <c:v>1008189.3125</c:v>
                </c:pt>
                <c:pt idx="505">
                  <c:v>1008189.3125</c:v>
                </c:pt>
                <c:pt idx="506">
                  <c:v>1008189.3125</c:v>
                </c:pt>
                <c:pt idx="507">
                  <c:v>1008189.3125</c:v>
                </c:pt>
                <c:pt idx="508">
                  <c:v>1008189.3125</c:v>
                </c:pt>
                <c:pt idx="509">
                  <c:v>1008189.3125</c:v>
                </c:pt>
                <c:pt idx="510">
                  <c:v>1008189.3125</c:v>
                </c:pt>
                <c:pt idx="511">
                  <c:v>1008189.3125</c:v>
                </c:pt>
                <c:pt idx="512">
                  <c:v>1008189.3125</c:v>
                </c:pt>
                <c:pt idx="513">
                  <c:v>1008189.3125</c:v>
                </c:pt>
                <c:pt idx="514">
                  <c:v>1008189.3125</c:v>
                </c:pt>
                <c:pt idx="515">
                  <c:v>1008189.3125</c:v>
                </c:pt>
                <c:pt idx="516">
                  <c:v>1008189.3125</c:v>
                </c:pt>
                <c:pt idx="517">
                  <c:v>1008189.3125</c:v>
                </c:pt>
                <c:pt idx="518">
                  <c:v>1008189.3125</c:v>
                </c:pt>
                <c:pt idx="519">
                  <c:v>1008189.3125</c:v>
                </c:pt>
                <c:pt idx="520">
                  <c:v>1008189.3125</c:v>
                </c:pt>
                <c:pt idx="521">
                  <c:v>1008189.3125</c:v>
                </c:pt>
                <c:pt idx="522">
                  <c:v>1008189.3125</c:v>
                </c:pt>
                <c:pt idx="523">
                  <c:v>1008189.3125</c:v>
                </c:pt>
                <c:pt idx="524">
                  <c:v>1008189.3125</c:v>
                </c:pt>
                <c:pt idx="525">
                  <c:v>1008189.3125</c:v>
                </c:pt>
                <c:pt idx="526">
                  <c:v>1008189.3125</c:v>
                </c:pt>
                <c:pt idx="527">
                  <c:v>1008189.3125</c:v>
                </c:pt>
                <c:pt idx="528">
                  <c:v>1008189.3125</c:v>
                </c:pt>
                <c:pt idx="529">
                  <c:v>1008189.3125</c:v>
                </c:pt>
                <c:pt idx="530">
                  <c:v>1008189.3125</c:v>
                </c:pt>
                <c:pt idx="531">
                  <c:v>1008189.3125</c:v>
                </c:pt>
                <c:pt idx="532">
                  <c:v>1008189.3125</c:v>
                </c:pt>
                <c:pt idx="533">
                  <c:v>1008189.3125</c:v>
                </c:pt>
                <c:pt idx="534">
                  <c:v>1008189.3125</c:v>
                </c:pt>
                <c:pt idx="535">
                  <c:v>1008189.3125</c:v>
                </c:pt>
                <c:pt idx="536">
                  <c:v>1008189.3125</c:v>
                </c:pt>
                <c:pt idx="537">
                  <c:v>1008189.3125</c:v>
                </c:pt>
                <c:pt idx="538">
                  <c:v>1008189.3125</c:v>
                </c:pt>
                <c:pt idx="539">
                  <c:v>1008189.3125</c:v>
                </c:pt>
                <c:pt idx="540">
                  <c:v>1008189.3125</c:v>
                </c:pt>
                <c:pt idx="541">
                  <c:v>1008189.3125</c:v>
                </c:pt>
                <c:pt idx="542">
                  <c:v>1008189.3125</c:v>
                </c:pt>
                <c:pt idx="543">
                  <c:v>1008189.3125</c:v>
                </c:pt>
                <c:pt idx="544">
                  <c:v>1008189.3125</c:v>
                </c:pt>
                <c:pt idx="545">
                  <c:v>1008189.3125</c:v>
                </c:pt>
                <c:pt idx="546">
                  <c:v>1008189.3125</c:v>
                </c:pt>
                <c:pt idx="547">
                  <c:v>1008189.3125</c:v>
                </c:pt>
                <c:pt idx="548">
                  <c:v>1008189.3125</c:v>
                </c:pt>
                <c:pt idx="549">
                  <c:v>1008189.3125</c:v>
                </c:pt>
                <c:pt idx="550">
                  <c:v>1008189.3125</c:v>
                </c:pt>
                <c:pt idx="551">
                  <c:v>1008189.3125</c:v>
                </c:pt>
                <c:pt idx="552">
                  <c:v>1008189.3125</c:v>
                </c:pt>
                <c:pt idx="553">
                  <c:v>1008189.3125</c:v>
                </c:pt>
                <c:pt idx="554">
                  <c:v>1008189.3125</c:v>
                </c:pt>
                <c:pt idx="555">
                  <c:v>1008189.3125</c:v>
                </c:pt>
                <c:pt idx="556">
                  <c:v>1008189.3125</c:v>
                </c:pt>
                <c:pt idx="557">
                  <c:v>1008189.3125</c:v>
                </c:pt>
                <c:pt idx="558">
                  <c:v>1008189.3125</c:v>
                </c:pt>
                <c:pt idx="559">
                  <c:v>1008189.3125</c:v>
                </c:pt>
                <c:pt idx="560">
                  <c:v>1008189.3125</c:v>
                </c:pt>
                <c:pt idx="561">
                  <c:v>1008189.3125</c:v>
                </c:pt>
                <c:pt idx="562">
                  <c:v>1008189.3125</c:v>
                </c:pt>
                <c:pt idx="563">
                  <c:v>1008189.3125</c:v>
                </c:pt>
                <c:pt idx="564">
                  <c:v>1008189.3125</c:v>
                </c:pt>
                <c:pt idx="565">
                  <c:v>1008189.3125</c:v>
                </c:pt>
                <c:pt idx="566">
                  <c:v>1008189.3125</c:v>
                </c:pt>
                <c:pt idx="567">
                  <c:v>1008189.3125</c:v>
                </c:pt>
                <c:pt idx="568">
                  <c:v>1008189.3125</c:v>
                </c:pt>
                <c:pt idx="569">
                  <c:v>1008189.3125</c:v>
                </c:pt>
                <c:pt idx="570">
                  <c:v>1008189.3125</c:v>
                </c:pt>
                <c:pt idx="571">
                  <c:v>1008189.3125</c:v>
                </c:pt>
                <c:pt idx="572">
                  <c:v>1008189.3125</c:v>
                </c:pt>
                <c:pt idx="573">
                  <c:v>1008189.3125</c:v>
                </c:pt>
                <c:pt idx="574">
                  <c:v>1008189.3125</c:v>
                </c:pt>
                <c:pt idx="575">
                  <c:v>1008189.3125</c:v>
                </c:pt>
                <c:pt idx="576">
                  <c:v>1008189.3125</c:v>
                </c:pt>
                <c:pt idx="577">
                  <c:v>1008189.3125</c:v>
                </c:pt>
                <c:pt idx="578">
                  <c:v>1008189.3125</c:v>
                </c:pt>
                <c:pt idx="579">
                  <c:v>1008189.3125</c:v>
                </c:pt>
                <c:pt idx="580">
                  <c:v>1008189.3125</c:v>
                </c:pt>
                <c:pt idx="581">
                  <c:v>1008189.3125</c:v>
                </c:pt>
                <c:pt idx="582">
                  <c:v>1008189.3125</c:v>
                </c:pt>
                <c:pt idx="583">
                  <c:v>1008189.3125</c:v>
                </c:pt>
                <c:pt idx="584">
                  <c:v>1008189.3125</c:v>
                </c:pt>
                <c:pt idx="585">
                  <c:v>1008189.3125</c:v>
                </c:pt>
                <c:pt idx="586">
                  <c:v>1008189.3125</c:v>
                </c:pt>
                <c:pt idx="587">
                  <c:v>1008189.3125</c:v>
                </c:pt>
                <c:pt idx="588">
                  <c:v>1008189.3125</c:v>
                </c:pt>
                <c:pt idx="589">
                  <c:v>1008189.3125</c:v>
                </c:pt>
                <c:pt idx="590">
                  <c:v>1008189.3125</c:v>
                </c:pt>
                <c:pt idx="591">
                  <c:v>1008189.3125</c:v>
                </c:pt>
                <c:pt idx="592">
                  <c:v>1008189.3125</c:v>
                </c:pt>
                <c:pt idx="593">
                  <c:v>1008189.3125</c:v>
                </c:pt>
                <c:pt idx="594">
                  <c:v>1008189.3125</c:v>
                </c:pt>
                <c:pt idx="595">
                  <c:v>1008189.3125</c:v>
                </c:pt>
                <c:pt idx="596">
                  <c:v>1008189.3125</c:v>
                </c:pt>
                <c:pt idx="597">
                  <c:v>1008189.3125</c:v>
                </c:pt>
                <c:pt idx="598">
                  <c:v>1008189.3125</c:v>
                </c:pt>
                <c:pt idx="599">
                  <c:v>1008189.3125</c:v>
                </c:pt>
                <c:pt idx="600">
                  <c:v>1008189.3125</c:v>
                </c:pt>
                <c:pt idx="601">
                  <c:v>1008189.3125</c:v>
                </c:pt>
                <c:pt idx="602">
                  <c:v>1008189.3125</c:v>
                </c:pt>
                <c:pt idx="603">
                  <c:v>1008189.3125</c:v>
                </c:pt>
                <c:pt idx="604">
                  <c:v>1008189.3125</c:v>
                </c:pt>
                <c:pt idx="605">
                  <c:v>1008189.3125</c:v>
                </c:pt>
                <c:pt idx="606">
                  <c:v>1008189.3125</c:v>
                </c:pt>
                <c:pt idx="607">
                  <c:v>1008189.3125</c:v>
                </c:pt>
                <c:pt idx="608">
                  <c:v>1008189.3125</c:v>
                </c:pt>
                <c:pt idx="609">
                  <c:v>1008189.3125</c:v>
                </c:pt>
                <c:pt idx="610">
                  <c:v>1008189.3125</c:v>
                </c:pt>
                <c:pt idx="611">
                  <c:v>1008189.3125</c:v>
                </c:pt>
                <c:pt idx="612">
                  <c:v>1008189.3125</c:v>
                </c:pt>
                <c:pt idx="613">
                  <c:v>1008189.3125</c:v>
                </c:pt>
                <c:pt idx="614">
                  <c:v>1008189.3125</c:v>
                </c:pt>
                <c:pt idx="615">
                  <c:v>1008189.3125</c:v>
                </c:pt>
                <c:pt idx="616">
                  <c:v>1008189.3125</c:v>
                </c:pt>
                <c:pt idx="617">
                  <c:v>1008189.3125</c:v>
                </c:pt>
                <c:pt idx="618">
                  <c:v>1008189.3125</c:v>
                </c:pt>
                <c:pt idx="619">
                  <c:v>1008189.3125</c:v>
                </c:pt>
                <c:pt idx="620">
                  <c:v>1008189.3125</c:v>
                </c:pt>
                <c:pt idx="621">
                  <c:v>1008189.3125</c:v>
                </c:pt>
                <c:pt idx="622">
                  <c:v>1008189.3125</c:v>
                </c:pt>
                <c:pt idx="623">
                  <c:v>1008189.3125</c:v>
                </c:pt>
                <c:pt idx="624">
                  <c:v>1008189.3125</c:v>
                </c:pt>
                <c:pt idx="625">
                  <c:v>1008189.3125</c:v>
                </c:pt>
                <c:pt idx="626">
                  <c:v>1008189.3125</c:v>
                </c:pt>
                <c:pt idx="627">
                  <c:v>1008189.3125</c:v>
                </c:pt>
                <c:pt idx="628">
                  <c:v>1008189.3125</c:v>
                </c:pt>
                <c:pt idx="629">
                  <c:v>1008189.3125</c:v>
                </c:pt>
                <c:pt idx="630">
                  <c:v>1008189.3125</c:v>
                </c:pt>
                <c:pt idx="631">
                  <c:v>1008189.3125</c:v>
                </c:pt>
                <c:pt idx="632">
                  <c:v>1008189.3125</c:v>
                </c:pt>
                <c:pt idx="633">
                  <c:v>1008189.3125</c:v>
                </c:pt>
                <c:pt idx="634">
                  <c:v>1008189.3125</c:v>
                </c:pt>
                <c:pt idx="635">
                  <c:v>1008189.3125</c:v>
                </c:pt>
                <c:pt idx="636">
                  <c:v>1008189.3125</c:v>
                </c:pt>
                <c:pt idx="637">
                  <c:v>1008189.3125</c:v>
                </c:pt>
                <c:pt idx="638">
                  <c:v>1008189.3125</c:v>
                </c:pt>
                <c:pt idx="639">
                  <c:v>1008189.3125</c:v>
                </c:pt>
                <c:pt idx="640">
                  <c:v>1008189.3125</c:v>
                </c:pt>
                <c:pt idx="641">
                  <c:v>1008189.3125</c:v>
                </c:pt>
                <c:pt idx="642">
                  <c:v>1008189.3125</c:v>
                </c:pt>
                <c:pt idx="643">
                  <c:v>1008189.3125</c:v>
                </c:pt>
                <c:pt idx="644">
                  <c:v>1008189.3125</c:v>
                </c:pt>
                <c:pt idx="645">
                  <c:v>1008189.3125</c:v>
                </c:pt>
                <c:pt idx="646">
                  <c:v>1008189.3125</c:v>
                </c:pt>
                <c:pt idx="647">
                  <c:v>1008189.3125</c:v>
                </c:pt>
                <c:pt idx="648">
                  <c:v>1008189.3125</c:v>
                </c:pt>
                <c:pt idx="649">
                  <c:v>1008189.3125</c:v>
                </c:pt>
                <c:pt idx="650">
                  <c:v>1008189.3125</c:v>
                </c:pt>
                <c:pt idx="651">
                  <c:v>1008189.3125</c:v>
                </c:pt>
                <c:pt idx="652">
                  <c:v>1008189.3125</c:v>
                </c:pt>
                <c:pt idx="653">
                  <c:v>1008189.3125</c:v>
                </c:pt>
                <c:pt idx="654">
                  <c:v>1008189.3125</c:v>
                </c:pt>
                <c:pt idx="655">
                  <c:v>1008189.3125</c:v>
                </c:pt>
                <c:pt idx="656">
                  <c:v>1008189.3125</c:v>
                </c:pt>
                <c:pt idx="657">
                  <c:v>1008189.3125</c:v>
                </c:pt>
                <c:pt idx="658">
                  <c:v>1008189.3125</c:v>
                </c:pt>
                <c:pt idx="659">
                  <c:v>1008189.3125</c:v>
                </c:pt>
                <c:pt idx="660">
                  <c:v>1008189.3125</c:v>
                </c:pt>
                <c:pt idx="661">
                  <c:v>1008189.3125</c:v>
                </c:pt>
                <c:pt idx="662">
                  <c:v>1008189.3125</c:v>
                </c:pt>
                <c:pt idx="663">
                  <c:v>1008189.3125</c:v>
                </c:pt>
                <c:pt idx="664">
                  <c:v>1008189.3125</c:v>
                </c:pt>
                <c:pt idx="665">
                  <c:v>1008189.3125</c:v>
                </c:pt>
                <c:pt idx="666">
                  <c:v>1008189.3125</c:v>
                </c:pt>
                <c:pt idx="667">
                  <c:v>1008189.3125</c:v>
                </c:pt>
                <c:pt idx="668">
                  <c:v>1008189.3125</c:v>
                </c:pt>
                <c:pt idx="669">
                  <c:v>1008189.3125</c:v>
                </c:pt>
                <c:pt idx="670">
                  <c:v>1008189.3125</c:v>
                </c:pt>
                <c:pt idx="671">
                  <c:v>1008189.3125</c:v>
                </c:pt>
                <c:pt idx="672">
                  <c:v>1008189.3125</c:v>
                </c:pt>
                <c:pt idx="673">
                  <c:v>1008189.3125</c:v>
                </c:pt>
                <c:pt idx="674">
                  <c:v>1008189.3125</c:v>
                </c:pt>
                <c:pt idx="675">
                  <c:v>1008189.3125</c:v>
                </c:pt>
                <c:pt idx="676">
                  <c:v>1008189.3125</c:v>
                </c:pt>
                <c:pt idx="677">
                  <c:v>1008189.3125</c:v>
                </c:pt>
                <c:pt idx="678">
                  <c:v>1008189.3125</c:v>
                </c:pt>
                <c:pt idx="679">
                  <c:v>1008189.3125</c:v>
                </c:pt>
                <c:pt idx="680">
                  <c:v>1008189.3125</c:v>
                </c:pt>
                <c:pt idx="681">
                  <c:v>1008189.3125</c:v>
                </c:pt>
                <c:pt idx="682">
                  <c:v>1008189.3125</c:v>
                </c:pt>
                <c:pt idx="683">
                  <c:v>1008189.3125</c:v>
                </c:pt>
                <c:pt idx="684">
                  <c:v>1008189.3125</c:v>
                </c:pt>
                <c:pt idx="685">
                  <c:v>1008189.3125</c:v>
                </c:pt>
                <c:pt idx="686">
                  <c:v>1008189.3125</c:v>
                </c:pt>
                <c:pt idx="687">
                  <c:v>1008189.3125</c:v>
                </c:pt>
                <c:pt idx="688">
                  <c:v>1008189.3125</c:v>
                </c:pt>
                <c:pt idx="689">
                  <c:v>1008189.3125</c:v>
                </c:pt>
                <c:pt idx="690">
                  <c:v>1008189.3125</c:v>
                </c:pt>
                <c:pt idx="691">
                  <c:v>1008189.3125</c:v>
                </c:pt>
                <c:pt idx="692">
                  <c:v>1008189.3125</c:v>
                </c:pt>
                <c:pt idx="693">
                  <c:v>1008189.3125</c:v>
                </c:pt>
                <c:pt idx="694">
                  <c:v>1008189.3125</c:v>
                </c:pt>
                <c:pt idx="695">
                  <c:v>1008189.3125</c:v>
                </c:pt>
                <c:pt idx="696">
                  <c:v>1008189.3125</c:v>
                </c:pt>
                <c:pt idx="697">
                  <c:v>1008189.3125</c:v>
                </c:pt>
                <c:pt idx="698">
                  <c:v>1008189.3125</c:v>
                </c:pt>
                <c:pt idx="699">
                  <c:v>1008189.3125</c:v>
                </c:pt>
                <c:pt idx="700">
                  <c:v>1008189.3125</c:v>
                </c:pt>
                <c:pt idx="701">
                  <c:v>1008189.3125</c:v>
                </c:pt>
                <c:pt idx="702">
                  <c:v>1008189.3125</c:v>
                </c:pt>
                <c:pt idx="703">
                  <c:v>1008189.3125</c:v>
                </c:pt>
                <c:pt idx="704">
                  <c:v>1008189.3125</c:v>
                </c:pt>
                <c:pt idx="705">
                  <c:v>1008189.3125</c:v>
                </c:pt>
                <c:pt idx="706">
                  <c:v>1008189.3125</c:v>
                </c:pt>
                <c:pt idx="707">
                  <c:v>1008189.3125</c:v>
                </c:pt>
                <c:pt idx="708">
                  <c:v>1008189.3125</c:v>
                </c:pt>
                <c:pt idx="709">
                  <c:v>1008189.3125</c:v>
                </c:pt>
                <c:pt idx="710">
                  <c:v>1008189.3125</c:v>
                </c:pt>
                <c:pt idx="711">
                  <c:v>1008189.3125</c:v>
                </c:pt>
                <c:pt idx="712">
                  <c:v>1008189.3125</c:v>
                </c:pt>
                <c:pt idx="713">
                  <c:v>1008189.3125</c:v>
                </c:pt>
                <c:pt idx="714">
                  <c:v>1008189.3125</c:v>
                </c:pt>
                <c:pt idx="715">
                  <c:v>1008189.3125</c:v>
                </c:pt>
                <c:pt idx="716">
                  <c:v>1008189.3125</c:v>
                </c:pt>
                <c:pt idx="717">
                  <c:v>1008189.3125</c:v>
                </c:pt>
                <c:pt idx="718">
                  <c:v>1008189.3125</c:v>
                </c:pt>
                <c:pt idx="719">
                  <c:v>1008189.3125</c:v>
                </c:pt>
                <c:pt idx="720">
                  <c:v>1008189.3125</c:v>
                </c:pt>
                <c:pt idx="721">
                  <c:v>1008189.3125</c:v>
                </c:pt>
                <c:pt idx="722">
                  <c:v>1008189.3125</c:v>
                </c:pt>
                <c:pt idx="723">
                  <c:v>1008189.3125</c:v>
                </c:pt>
                <c:pt idx="724">
                  <c:v>1008189.3125</c:v>
                </c:pt>
                <c:pt idx="725">
                  <c:v>1008189.3125</c:v>
                </c:pt>
                <c:pt idx="726">
                  <c:v>1008189.3125</c:v>
                </c:pt>
                <c:pt idx="727">
                  <c:v>1008189.3125</c:v>
                </c:pt>
                <c:pt idx="728">
                  <c:v>1008189.3125</c:v>
                </c:pt>
                <c:pt idx="729">
                  <c:v>1008189.3125</c:v>
                </c:pt>
                <c:pt idx="730">
                  <c:v>1008189.3125</c:v>
                </c:pt>
                <c:pt idx="731">
                  <c:v>1008189.3125</c:v>
                </c:pt>
              </c:numCache>
            </c:numRef>
          </c:val>
          <c:smooth val="0"/>
          <c:extLst>
            <c:ext xmlns:c16="http://schemas.microsoft.com/office/drawing/2014/chart" uri="{C3380CC4-5D6E-409C-BE32-E72D297353CC}">
              <c16:uniqueId val="{00000001-08A9-4D65-BB87-1B12A6F014CE}"/>
            </c:ext>
          </c:extLst>
        </c:ser>
        <c:ser>
          <c:idx val="2"/>
          <c:order val="2"/>
          <c:tx>
            <c:strRef>
              <c:f>'https://cawater-my.sharepoint.com/personal/aleksander_vdovichenko_water_ca_gov/Documents/Desktop/[Merced_ResOpsDashboard_v02.xlsx]ResOps_FMAR'!$K$3</c:f>
              <c:strCache>
                <c:ptCount val="1"/>
                <c:pt idx="0">
                  <c:v>FIRO TOC</c:v>
                </c:pt>
              </c:strCache>
            </c:strRef>
          </c:tx>
          <c:spPr>
            <a:ln w="25400" cap="rnd">
              <a:solidFill>
                <a:srgbClr val="C00000"/>
              </a:solidFill>
              <a:prstDash val="solid"/>
              <a:round/>
            </a:ln>
            <a:effectLst/>
          </c:spPr>
          <c:marker>
            <c:symbol val="none"/>
          </c:marker>
          <c:val>
            <c:numRef>
              <c:f>[1]ResOps_FMAR!$K$4:$K$735</c:f>
              <c:numCache>
                <c:formatCode>General</c:formatCode>
                <c:ptCount val="732"/>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718182.5</c:v>
                </c:pt>
                <c:pt idx="32">
                  <c:v>718182.5</c:v>
                </c:pt>
                <c:pt idx="33">
                  <c:v>718182.5</c:v>
                </c:pt>
                <c:pt idx="34">
                  <c:v>718182.5</c:v>
                </c:pt>
                <c:pt idx="35">
                  <c:v>718182.5</c:v>
                </c:pt>
                <c:pt idx="36">
                  <c:v>718182.5</c:v>
                </c:pt>
                <c:pt idx="37">
                  <c:v>718182.5</c:v>
                </c:pt>
                <c:pt idx="38">
                  <c:v>718182.5</c:v>
                </c:pt>
                <c:pt idx="39">
                  <c:v>718182.5</c:v>
                </c:pt>
                <c:pt idx="40">
                  <c:v>718182.5</c:v>
                </c:pt>
                <c:pt idx="41">
                  <c:v>718182.5</c:v>
                </c:pt>
                <c:pt idx="42">
                  <c:v>718182.5</c:v>
                </c:pt>
                <c:pt idx="43">
                  <c:v>718182.5</c:v>
                </c:pt>
                <c:pt idx="44">
                  <c:v>718182.5</c:v>
                </c:pt>
                <c:pt idx="45">
                  <c:v>718182.5</c:v>
                </c:pt>
                <c:pt idx="46">
                  <c:v>718182.5</c:v>
                </c:pt>
                <c:pt idx="47">
                  <c:v>718182.5</c:v>
                </c:pt>
                <c:pt idx="48">
                  <c:v>718182.5</c:v>
                </c:pt>
                <c:pt idx="49">
                  <c:v>718182.5</c:v>
                </c:pt>
                <c:pt idx="50">
                  <c:v>718182.5</c:v>
                </c:pt>
                <c:pt idx="51">
                  <c:v>718182.5</c:v>
                </c:pt>
                <c:pt idx="52">
                  <c:v>718182.5</c:v>
                </c:pt>
                <c:pt idx="53">
                  <c:v>718182.5</c:v>
                </c:pt>
                <c:pt idx="54">
                  <c:v>718182.5</c:v>
                </c:pt>
                <c:pt idx="55">
                  <c:v>718182.5</c:v>
                </c:pt>
                <c:pt idx="56">
                  <c:v>718182.5</c:v>
                </c:pt>
                <c:pt idx="57">
                  <c:v>718182.5</c:v>
                </c:pt>
                <c:pt idx="58">
                  <c:v>718182.5</c:v>
                </c:pt>
                <c:pt idx="59">
                  <c:v>718182.5</c:v>
                </c:pt>
                <c:pt idx="60">
                  <c:v>718182.5</c:v>
                </c:pt>
                <c:pt idx="61">
                  <c:v>718182.5</c:v>
                </c:pt>
                <c:pt idx="62">
                  <c:v>718182.5</c:v>
                </c:pt>
                <c:pt idx="63">
                  <c:v>718182.5</c:v>
                </c:pt>
                <c:pt idx="64">
                  <c:v>718182.5</c:v>
                </c:pt>
                <c:pt idx="65">
                  <c:v>718182.5</c:v>
                </c:pt>
                <c:pt idx="66">
                  <c:v>718182.5</c:v>
                </c:pt>
                <c:pt idx="67">
                  <c:v>718182.5</c:v>
                </c:pt>
                <c:pt idx="68">
                  <c:v>718182.5</c:v>
                </c:pt>
                <c:pt idx="69">
                  <c:v>718182.5</c:v>
                </c:pt>
                <c:pt idx="70">
                  <c:v>718182.5</c:v>
                </c:pt>
                <c:pt idx="71">
                  <c:v>718182.5</c:v>
                </c:pt>
                <c:pt idx="72">
                  <c:v>718182.5</c:v>
                </c:pt>
                <c:pt idx="73">
                  <c:v>718182.5</c:v>
                </c:pt>
                <c:pt idx="74">
                  <c:v>718182.5</c:v>
                </c:pt>
                <c:pt idx="75">
                  <c:v>718182.5</c:v>
                </c:pt>
                <c:pt idx="76">
                  <c:v>718182.5</c:v>
                </c:pt>
                <c:pt idx="77">
                  <c:v>718182.5</c:v>
                </c:pt>
                <c:pt idx="78">
                  <c:v>718182.5</c:v>
                </c:pt>
                <c:pt idx="79">
                  <c:v>718182.5</c:v>
                </c:pt>
                <c:pt idx="80">
                  <c:v>718182.5</c:v>
                </c:pt>
                <c:pt idx="81">
                  <c:v>718182.5</c:v>
                </c:pt>
                <c:pt idx="82">
                  <c:v>718182.5</c:v>
                </c:pt>
                <c:pt idx="83">
                  <c:v>718182.5</c:v>
                </c:pt>
                <c:pt idx="84">
                  <c:v>718182.5</c:v>
                </c:pt>
                <c:pt idx="85">
                  <c:v>718182.5</c:v>
                </c:pt>
                <c:pt idx="86">
                  <c:v>718182.5</c:v>
                </c:pt>
                <c:pt idx="87">
                  <c:v>718182.5</c:v>
                </c:pt>
                <c:pt idx="88">
                  <c:v>718182.5</c:v>
                </c:pt>
                <c:pt idx="89">
                  <c:v>718182.5</c:v>
                </c:pt>
                <c:pt idx="90">
                  <c:v>718182.5</c:v>
                </c:pt>
                <c:pt idx="91">
                  <c:v>718182.5</c:v>
                </c:pt>
                <c:pt idx="92">
                  <c:v>718182.5</c:v>
                </c:pt>
                <c:pt idx="93">
                  <c:v>718182.5</c:v>
                </c:pt>
                <c:pt idx="94">
                  <c:v>718182.5</c:v>
                </c:pt>
                <c:pt idx="95">
                  <c:v>718182.5</c:v>
                </c:pt>
                <c:pt idx="96">
                  <c:v>718182.5</c:v>
                </c:pt>
                <c:pt idx="97">
                  <c:v>718182.5</c:v>
                </c:pt>
                <c:pt idx="98">
                  <c:v>718182.5</c:v>
                </c:pt>
                <c:pt idx="99">
                  <c:v>718182.5</c:v>
                </c:pt>
                <c:pt idx="100">
                  <c:v>718182.5</c:v>
                </c:pt>
                <c:pt idx="101">
                  <c:v>718182.5</c:v>
                </c:pt>
                <c:pt idx="102">
                  <c:v>718182.5</c:v>
                </c:pt>
                <c:pt idx="103">
                  <c:v>718182.5</c:v>
                </c:pt>
                <c:pt idx="104">
                  <c:v>718182.5</c:v>
                </c:pt>
                <c:pt idx="105">
                  <c:v>718182.5</c:v>
                </c:pt>
                <c:pt idx="106">
                  <c:v>718182.5</c:v>
                </c:pt>
                <c:pt idx="107">
                  <c:v>718182.5</c:v>
                </c:pt>
                <c:pt idx="108">
                  <c:v>718182.5</c:v>
                </c:pt>
                <c:pt idx="109">
                  <c:v>718182.5</c:v>
                </c:pt>
                <c:pt idx="110">
                  <c:v>718182.5</c:v>
                </c:pt>
                <c:pt idx="111">
                  <c:v>718182.5</c:v>
                </c:pt>
                <c:pt idx="112">
                  <c:v>718182.5</c:v>
                </c:pt>
                <c:pt idx="113">
                  <c:v>718182.5</c:v>
                </c:pt>
                <c:pt idx="114">
                  <c:v>718182.5</c:v>
                </c:pt>
                <c:pt idx="115">
                  <c:v>718182.5</c:v>
                </c:pt>
                <c:pt idx="116">
                  <c:v>718182.5</c:v>
                </c:pt>
                <c:pt idx="117">
                  <c:v>718182.5</c:v>
                </c:pt>
                <c:pt idx="118">
                  <c:v>718182.5</c:v>
                </c:pt>
                <c:pt idx="119">
                  <c:v>718182.5</c:v>
                </c:pt>
                <c:pt idx="120">
                  <c:v>718182.5</c:v>
                </c:pt>
                <c:pt idx="121">
                  <c:v>718182.5</c:v>
                </c:pt>
                <c:pt idx="122">
                  <c:v>718182.5</c:v>
                </c:pt>
                <c:pt idx="123">
                  <c:v>718182.5</c:v>
                </c:pt>
                <c:pt idx="124">
                  <c:v>718182.5</c:v>
                </c:pt>
                <c:pt idx="125">
                  <c:v>718182.5</c:v>
                </c:pt>
                <c:pt idx="126">
                  <c:v>718182.5</c:v>
                </c:pt>
                <c:pt idx="127">
                  <c:v>718182.5</c:v>
                </c:pt>
                <c:pt idx="128">
                  <c:v>718182.5</c:v>
                </c:pt>
                <c:pt idx="129">
                  <c:v>718182.5</c:v>
                </c:pt>
                <c:pt idx="130">
                  <c:v>718182.5</c:v>
                </c:pt>
                <c:pt idx="131">
                  <c:v>718182.5</c:v>
                </c:pt>
                <c:pt idx="132">
                  <c:v>718182.5</c:v>
                </c:pt>
                <c:pt idx="133">
                  <c:v>718182.5</c:v>
                </c:pt>
                <c:pt idx="134">
                  <c:v>718182.5</c:v>
                </c:pt>
                <c:pt idx="135">
                  <c:v>718182.5</c:v>
                </c:pt>
                <c:pt idx="136">
                  <c:v>718182.5</c:v>
                </c:pt>
                <c:pt idx="137">
                  <c:v>718182.5</c:v>
                </c:pt>
                <c:pt idx="138">
                  <c:v>718182.5</c:v>
                </c:pt>
                <c:pt idx="139">
                  <c:v>718182.5</c:v>
                </c:pt>
                <c:pt idx="140">
                  <c:v>718182.5</c:v>
                </c:pt>
                <c:pt idx="141">
                  <c:v>718182.5</c:v>
                </c:pt>
                <c:pt idx="142">
                  <c:v>718182.5</c:v>
                </c:pt>
                <c:pt idx="143">
                  <c:v>718182.5</c:v>
                </c:pt>
                <c:pt idx="144">
                  <c:v>718182.5</c:v>
                </c:pt>
                <c:pt idx="145">
                  <c:v>718182.5</c:v>
                </c:pt>
                <c:pt idx="146">
                  <c:v>718182.5</c:v>
                </c:pt>
                <c:pt idx="147">
                  <c:v>718182.5</c:v>
                </c:pt>
                <c:pt idx="148">
                  <c:v>718182.5</c:v>
                </c:pt>
                <c:pt idx="149">
                  <c:v>718182.5</c:v>
                </c:pt>
                <c:pt idx="150">
                  <c:v>718182.5</c:v>
                </c:pt>
                <c:pt idx="151">
                  <c:v>718182.5</c:v>
                </c:pt>
                <c:pt idx="152">
                  <c:v>718182.5</c:v>
                </c:pt>
                <c:pt idx="153">
                  <c:v>718182.5</c:v>
                </c:pt>
                <c:pt idx="154">
                  <c:v>718182.5</c:v>
                </c:pt>
                <c:pt idx="155">
                  <c:v>718182.5</c:v>
                </c:pt>
                <c:pt idx="156">
                  <c:v>718182.5</c:v>
                </c:pt>
                <c:pt idx="157">
                  <c:v>718182.5</c:v>
                </c:pt>
                <c:pt idx="158">
                  <c:v>718182.5</c:v>
                </c:pt>
                <c:pt idx="159">
                  <c:v>718182.5</c:v>
                </c:pt>
                <c:pt idx="160">
                  <c:v>718182.5</c:v>
                </c:pt>
                <c:pt idx="161">
                  <c:v>718182.5</c:v>
                </c:pt>
                <c:pt idx="162">
                  <c:v>718182.5</c:v>
                </c:pt>
                <c:pt idx="163">
                  <c:v>718182.5</c:v>
                </c:pt>
                <c:pt idx="164">
                  <c:v>718182.5</c:v>
                </c:pt>
                <c:pt idx="165">
                  <c:v>721398.5</c:v>
                </c:pt>
                <c:pt idx="166">
                  <c:v>724633.44</c:v>
                </c:pt>
                <c:pt idx="167">
                  <c:v>727877</c:v>
                </c:pt>
                <c:pt idx="168">
                  <c:v>731131.5</c:v>
                </c:pt>
                <c:pt idx="169">
                  <c:v>734402.4</c:v>
                </c:pt>
                <c:pt idx="170">
                  <c:v>737681.3</c:v>
                </c:pt>
                <c:pt idx="171">
                  <c:v>740974.4</c:v>
                </c:pt>
                <c:pt idx="172">
                  <c:v>744280.1</c:v>
                </c:pt>
                <c:pt idx="173">
                  <c:v>747593.56</c:v>
                </c:pt>
                <c:pt idx="174">
                  <c:v>750924.06</c:v>
                </c:pt>
                <c:pt idx="175">
                  <c:v>754264.4</c:v>
                </c:pt>
                <c:pt idx="176">
                  <c:v>757614.1</c:v>
                </c:pt>
                <c:pt idx="177">
                  <c:v>760981.4</c:v>
                </c:pt>
                <c:pt idx="178">
                  <c:v>764356.56</c:v>
                </c:pt>
                <c:pt idx="179">
                  <c:v>767744.6</c:v>
                </c:pt>
                <c:pt idx="180">
                  <c:v>771147.75</c:v>
                </c:pt>
                <c:pt idx="181">
                  <c:v>774559.25</c:v>
                </c:pt>
                <c:pt idx="182">
                  <c:v>726597.3</c:v>
                </c:pt>
                <c:pt idx="183">
                  <c:v>729574.6</c:v>
                </c:pt>
                <c:pt idx="184">
                  <c:v>732737.94</c:v>
                </c:pt>
                <c:pt idx="185">
                  <c:v>735920.7</c:v>
                </c:pt>
                <c:pt idx="186">
                  <c:v>739111.44</c:v>
                </c:pt>
                <c:pt idx="187">
                  <c:v>742315.1</c:v>
                </c:pt>
                <c:pt idx="188">
                  <c:v>745535.06</c:v>
                </c:pt>
                <c:pt idx="189">
                  <c:v>748762.8</c:v>
                </c:pt>
                <c:pt idx="190">
                  <c:v>752005.4</c:v>
                </c:pt>
                <c:pt idx="191">
                  <c:v>755261.1</c:v>
                </c:pt>
                <c:pt idx="192">
                  <c:v>758525.2</c:v>
                </c:pt>
                <c:pt idx="193">
                  <c:v>761808.9</c:v>
                </c:pt>
                <c:pt idx="194">
                  <c:v>765101.94</c:v>
                </c:pt>
                <c:pt idx="195">
                  <c:v>768405.44</c:v>
                </c:pt>
                <c:pt idx="196">
                  <c:v>771726.2</c:v>
                </c:pt>
                <c:pt idx="197">
                  <c:v>775054.56</c:v>
                </c:pt>
                <c:pt idx="198">
                  <c:v>778397.4</c:v>
                </c:pt>
                <c:pt idx="199">
                  <c:v>781754.06</c:v>
                </c:pt>
                <c:pt idx="200">
                  <c:v>785118.8</c:v>
                </c:pt>
                <c:pt idx="201">
                  <c:v>788500.5</c:v>
                </c:pt>
                <c:pt idx="202">
                  <c:v>791892.06</c:v>
                </c:pt>
                <c:pt idx="203">
                  <c:v>795293.4</c:v>
                </c:pt>
                <c:pt idx="204">
                  <c:v>798715.4</c:v>
                </c:pt>
                <c:pt idx="205">
                  <c:v>802147.9</c:v>
                </c:pt>
                <c:pt idx="206">
                  <c:v>805593.59999999998</c:v>
                </c:pt>
                <c:pt idx="207">
                  <c:v>809055.06</c:v>
                </c:pt>
                <c:pt idx="208">
                  <c:v>812525</c:v>
                </c:pt>
                <c:pt idx="209">
                  <c:v>816013.2</c:v>
                </c:pt>
                <c:pt idx="210">
                  <c:v>819513.75</c:v>
                </c:pt>
                <c:pt idx="211">
                  <c:v>823023.1</c:v>
                </c:pt>
                <c:pt idx="212">
                  <c:v>826843.3</c:v>
                </c:pt>
                <c:pt idx="213">
                  <c:v>830672.75</c:v>
                </c:pt>
                <c:pt idx="214">
                  <c:v>834515.4</c:v>
                </c:pt>
                <c:pt idx="215">
                  <c:v>838375.3</c:v>
                </c:pt>
                <c:pt idx="216">
                  <c:v>842243.75</c:v>
                </c:pt>
                <c:pt idx="217">
                  <c:v>846127.9</c:v>
                </c:pt>
                <c:pt idx="218">
                  <c:v>850025.56</c:v>
                </c:pt>
                <c:pt idx="219">
                  <c:v>853931.9</c:v>
                </c:pt>
                <c:pt idx="220">
                  <c:v>857858.3</c:v>
                </c:pt>
                <c:pt idx="221">
                  <c:v>861795.44</c:v>
                </c:pt>
                <c:pt idx="222">
                  <c:v>865744.44</c:v>
                </c:pt>
                <c:pt idx="223">
                  <c:v>869712.9</c:v>
                </c:pt>
                <c:pt idx="224">
                  <c:v>873690.1</c:v>
                </c:pt>
                <c:pt idx="225">
                  <c:v>877682.1</c:v>
                </c:pt>
                <c:pt idx="226">
                  <c:v>881688.94</c:v>
                </c:pt>
                <c:pt idx="227">
                  <c:v>885704.3</c:v>
                </c:pt>
                <c:pt idx="228">
                  <c:v>889738.2</c:v>
                </c:pt>
                <c:pt idx="229">
                  <c:v>893783.75</c:v>
                </c:pt>
                <c:pt idx="230">
                  <c:v>897839.4</c:v>
                </c:pt>
                <c:pt idx="231">
                  <c:v>901916.4</c:v>
                </c:pt>
                <c:pt idx="232">
                  <c:v>906002.8</c:v>
                </c:pt>
                <c:pt idx="233">
                  <c:v>910103.9</c:v>
                </c:pt>
                <c:pt idx="234">
                  <c:v>914222.06</c:v>
                </c:pt>
                <c:pt idx="235">
                  <c:v>918349.3</c:v>
                </c:pt>
                <c:pt idx="236">
                  <c:v>922494.4</c:v>
                </c:pt>
                <c:pt idx="237">
                  <c:v>926652.9</c:v>
                </c:pt>
                <c:pt idx="238">
                  <c:v>930820.6</c:v>
                </c:pt>
                <c:pt idx="239">
                  <c:v>935010.3</c:v>
                </c:pt>
                <c:pt idx="240">
                  <c:v>939209.2</c:v>
                </c:pt>
                <c:pt idx="241">
                  <c:v>943420.44</c:v>
                </c:pt>
                <c:pt idx="242">
                  <c:v>947650.56000000006</c:v>
                </c:pt>
                <c:pt idx="243">
                  <c:v>951889.94</c:v>
                </c:pt>
                <c:pt idx="244">
                  <c:v>956146.2</c:v>
                </c:pt>
                <c:pt idx="245">
                  <c:v>960416.7</c:v>
                </c:pt>
                <c:pt idx="246">
                  <c:v>964696.1</c:v>
                </c:pt>
                <c:pt idx="247">
                  <c:v>968995.94</c:v>
                </c:pt>
                <c:pt idx="248">
                  <c:v>973306.6</c:v>
                </c:pt>
                <c:pt idx="249">
                  <c:v>977628.5</c:v>
                </c:pt>
                <c:pt idx="250">
                  <c:v>981970.7</c:v>
                </c:pt>
                <c:pt idx="251">
                  <c:v>986322.1</c:v>
                </c:pt>
                <c:pt idx="252">
                  <c:v>990688.6</c:v>
                </c:pt>
                <c:pt idx="253">
                  <c:v>995070.8</c:v>
                </c:pt>
                <c:pt idx="254">
                  <c:v>999461.6</c:v>
                </c:pt>
                <c:pt idx="255">
                  <c:v>1003869.7</c:v>
                </c:pt>
                <c:pt idx="256">
                  <c:v>1008189.3</c:v>
                </c:pt>
                <c:pt idx="257">
                  <c:v>1008189.3</c:v>
                </c:pt>
                <c:pt idx="258">
                  <c:v>1008189.3</c:v>
                </c:pt>
                <c:pt idx="259">
                  <c:v>1008189.3</c:v>
                </c:pt>
                <c:pt idx="260">
                  <c:v>1008189.3</c:v>
                </c:pt>
                <c:pt idx="261">
                  <c:v>1008189.3</c:v>
                </c:pt>
                <c:pt idx="262">
                  <c:v>1008189.3</c:v>
                </c:pt>
                <c:pt idx="263">
                  <c:v>1008189.3</c:v>
                </c:pt>
                <c:pt idx="264">
                  <c:v>1008189.3</c:v>
                </c:pt>
                <c:pt idx="265">
                  <c:v>1008189.3</c:v>
                </c:pt>
                <c:pt idx="266">
                  <c:v>1008189.3</c:v>
                </c:pt>
                <c:pt idx="267">
                  <c:v>1008189.3</c:v>
                </c:pt>
                <c:pt idx="268">
                  <c:v>1008189.3</c:v>
                </c:pt>
                <c:pt idx="269">
                  <c:v>1008189.3</c:v>
                </c:pt>
                <c:pt idx="270">
                  <c:v>1008189.3</c:v>
                </c:pt>
                <c:pt idx="271">
                  <c:v>1008189.3</c:v>
                </c:pt>
                <c:pt idx="272">
                  <c:v>1006636.75</c:v>
                </c:pt>
                <c:pt idx="273">
                  <c:v>1005086.94</c:v>
                </c:pt>
                <c:pt idx="274">
                  <c:v>1003540.9</c:v>
                </c:pt>
                <c:pt idx="275">
                  <c:v>1001994.75</c:v>
                </c:pt>
                <c:pt idx="276">
                  <c:v>1000448.7</c:v>
                </c:pt>
                <c:pt idx="277">
                  <c:v>998902.56</c:v>
                </c:pt>
                <c:pt idx="278">
                  <c:v>997362.75</c:v>
                </c:pt>
                <c:pt idx="279">
                  <c:v>995823.75</c:v>
                </c:pt>
                <c:pt idx="280">
                  <c:v>994284.7</c:v>
                </c:pt>
                <c:pt idx="281">
                  <c:v>992745.6</c:v>
                </c:pt>
                <c:pt idx="282">
                  <c:v>991209.4</c:v>
                </c:pt>
                <c:pt idx="283">
                  <c:v>989677.8</c:v>
                </c:pt>
                <c:pt idx="284">
                  <c:v>988146.3</c:v>
                </c:pt>
                <c:pt idx="285">
                  <c:v>986614.75</c:v>
                </c:pt>
                <c:pt idx="286">
                  <c:v>985083.25</c:v>
                </c:pt>
                <c:pt idx="287">
                  <c:v>983558.25</c:v>
                </c:pt>
                <c:pt idx="288">
                  <c:v>982034.5</c:v>
                </c:pt>
                <c:pt idx="289">
                  <c:v>980510.75</c:v>
                </c:pt>
                <c:pt idx="290">
                  <c:v>978987</c:v>
                </c:pt>
                <c:pt idx="291">
                  <c:v>977465.75</c:v>
                </c:pt>
                <c:pt idx="292">
                  <c:v>975949.9</c:v>
                </c:pt>
                <c:pt idx="293">
                  <c:v>974434</c:v>
                </c:pt>
                <c:pt idx="294">
                  <c:v>972918.1</c:v>
                </c:pt>
                <c:pt idx="295">
                  <c:v>971402.25</c:v>
                </c:pt>
                <c:pt idx="296">
                  <c:v>969892.5</c:v>
                </c:pt>
                <c:pt idx="297">
                  <c:v>968384.4</c:v>
                </c:pt>
                <c:pt idx="298">
                  <c:v>966876.25</c:v>
                </c:pt>
                <c:pt idx="299">
                  <c:v>965368.1</c:v>
                </c:pt>
                <c:pt idx="300">
                  <c:v>963862.06</c:v>
                </c:pt>
                <c:pt idx="301">
                  <c:v>962361.7</c:v>
                </c:pt>
                <c:pt idx="302">
                  <c:v>960861.3</c:v>
                </c:pt>
                <c:pt idx="303">
                  <c:v>958232.94</c:v>
                </c:pt>
                <c:pt idx="304">
                  <c:v>955613.9</c:v>
                </c:pt>
                <c:pt idx="305">
                  <c:v>952998.7</c:v>
                </c:pt>
                <c:pt idx="306">
                  <c:v>950385.25</c:v>
                </c:pt>
                <c:pt idx="307">
                  <c:v>947783.9</c:v>
                </c:pt>
                <c:pt idx="308">
                  <c:v>945182.56</c:v>
                </c:pt>
                <c:pt idx="309">
                  <c:v>942588.7</c:v>
                </c:pt>
                <c:pt idx="310">
                  <c:v>940001.2</c:v>
                </c:pt>
                <c:pt idx="311">
                  <c:v>937413.6</c:v>
                </c:pt>
                <c:pt idx="312">
                  <c:v>934838.75</c:v>
                </c:pt>
                <c:pt idx="313">
                  <c:v>932264.44</c:v>
                </c:pt>
                <c:pt idx="314">
                  <c:v>929695.25</c:v>
                </c:pt>
                <c:pt idx="315">
                  <c:v>927134.7</c:v>
                </c:pt>
                <c:pt idx="316">
                  <c:v>924574.06</c:v>
                </c:pt>
                <c:pt idx="317">
                  <c:v>922024.3</c:v>
                </c:pt>
                <c:pt idx="318">
                  <c:v>919477.44</c:v>
                </c:pt>
                <c:pt idx="319">
                  <c:v>916933.44</c:v>
                </c:pt>
                <c:pt idx="320">
                  <c:v>914400</c:v>
                </c:pt>
                <c:pt idx="321">
                  <c:v>911866.6</c:v>
                </c:pt>
                <c:pt idx="322">
                  <c:v>909341.7</c:v>
                </c:pt>
                <c:pt idx="323">
                  <c:v>906821.9</c:v>
                </c:pt>
                <c:pt idx="324">
                  <c:v>904302.6</c:v>
                </c:pt>
                <c:pt idx="325">
                  <c:v>901796.9</c:v>
                </c:pt>
                <c:pt idx="326">
                  <c:v>899291.2</c:v>
                </c:pt>
                <c:pt idx="327">
                  <c:v>896791.75</c:v>
                </c:pt>
                <c:pt idx="328">
                  <c:v>894299.8</c:v>
                </c:pt>
                <c:pt idx="329">
                  <c:v>891807.9</c:v>
                </c:pt>
                <c:pt idx="330">
                  <c:v>889327.7</c:v>
                </c:pt>
                <c:pt idx="331">
                  <c:v>886849.1</c:v>
                </c:pt>
                <c:pt idx="332">
                  <c:v>884374.4</c:v>
                </c:pt>
                <c:pt idx="333">
                  <c:v>881908.8</c:v>
                </c:pt>
                <c:pt idx="334">
                  <c:v>877562.44</c:v>
                </c:pt>
                <c:pt idx="335">
                  <c:v>873232.44</c:v>
                </c:pt>
                <c:pt idx="336">
                  <c:v>868920.94</c:v>
                </c:pt>
                <c:pt idx="337">
                  <c:v>864622</c:v>
                </c:pt>
                <c:pt idx="338">
                  <c:v>860338.75</c:v>
                </c:pt>
                <c:pt idx="339">
                  <c:v>856076.94</c:v>
                </c:pt>
                <c:pt idx="340">
                  <c:v>851827.8</c:v>
                </c:pt>
                <c:pt idx="341">
                  <c:v>847592.2</c:v>
                </c:pt>
                <c:pt idx="342">
                  <c:v>843378.25</c:v>
                </c:pt>
                <c:pt idx="343">
                  <c:v>839176.2</c:v>
                </c:pt>
                <c:pt idx="344">
                  <c:v>834986.06</c:v>
                </c:pt>
                <c:pt idx="345">
                  <c:v>830818.1</c:v>
                </c:pt>
                <c:pt idx="346">
                  <c:v>826663.8</c:v>
                </c:pt>
                <c:pt idx="347">
                  <c:v>822522.5</c:v>
                </c:pt>
                <c:pt idx="348">
                  <c:v>818401.94</c:v>
                </c:pt>
                <c:pt idx="349">
                  <c:v>814296.06</c:v>
                </c:pt>
                <c:pt idx="350">
                  <c:v>810203</c:v>
                </c:pt>
                <c:pt idx="351">
                  <c:v>806130.4</c:v>
                </c:pt>
                <c:pt idx="352">
                  <c:v>802074.6</c:v>
                </c:pt>
                <c:pt idx="353">
                  <c:v>798031.44</c:v>
                </c:pt>
                <c:pt idx="354">
                  <c:v>794005.44</c:v>
                </c:pt>
                <c:pt idx="355">
                  <c:v>789997.4</c:v>
                </c:pt>
                <c:pt idx="356">
                  <c:v>786001.4</c:v>
                </c:pt>
                <c:pt idx="357">
                  <c:v>782020.56</c:v>
                </c:pt>
                <c:pt idx="358">
                  <c:v>778057.75</c:v>
                </c:pt>
                <c:pt idx="359">
                  <c:v>774106.75</c:v>
                </c:pt>
                <c:pt idx="360">
                  <c:v>770169.3</c:v>
                </c:pt>
                <c:pt idx="361">
                  <c:v>766252.56</c:v>
                </c:pt>
                <c:pt idx="362">
                  <c:v>762347.25</c:v>
                </c:pt>
                <c:pt idx="363">
                  <c:v>758453.3</c:v>
                </c:pt>
                <c:pt idx="364">
                  <c:v>755051.2</c:v>
                </c:pt>
                <c:pt idx="365">
                  <c:v>751655.7</c:v>
                </c:pt>
                <c:pt idx="366">
                  <c:v>748273.1</c:v>
                </c:pt>
                <c:pt idx="367">
                  <c:v>744903.5</c:v>
                </c:pt>
                <c:pt idx="368">
                  <c:v>741540.3</c:v>
                </c:pt>
                <c:pt idx="369">
                  <c:v>738196</c:v>
                </c:pt>
                <c:pt idx="370">
                  <c:v>734858.06</c:v>
                </c:pt>
                <c:pt idx="371">
                  <c:v>731532.9</c:v>
                </c:pt>
                <c:pt idx="372">
                  <c:v>728220.6</c:v>
                </c:pt>
                <c:pt idx="373">
                  <c:v>724914.8</c:v>
                </c:pt>
                <c:pt idx="374">
                  <c:v>721628.06</c:v>
                </c:pt>
                <c:pt idx="375">
                  <c:v>718347.94</c:v>
                </c:pt>
                <c:pt idx="376">
                  <c:v>715080.7</c:v>
                </c:pt>
                <c:pt idx="377">
                  <c:v>711826.6</c:v>
                </c:pt>
                <c:pt idx="378">
                  <c:v>708579.06</c:v>
                </c:pt>
                <c:pt idx="379">
                  <c:v>705350.6</c:v>
                </c:pt>
                <c:pt idx="380">
                  <c:v>702128.44</c:v>
                </c:pt>
                <c:pt idx="381">
                  <c:v>698918.40000000002</c:v>
                </c:pt>
                <c:pt idx="382">
                  <c:v>695720.56</c:v>
                </c:pt>
                <c:pt idx="383">
                  <c:v>692528.8</c:v>
                </c:pt>
                <c:pt idx="384">
                  <c:v>689355.2</c:v>
                </c:pt>
                <c:pt idx="385">
                  <c:v>686187.75</c:v>
                </c:pt>
                <c:pt idx="386">
                  <c:v>683032.1</c:v>
                </c:pt>
                <c:pt idx="387">
                  <c:v>679888.5</c:v>
                </c:pt>
                <c:pt idx="388">
                  <c:v>676750.8</c:v>
                </c:pt>
                <c:pt idx="389">
                  <c:v>673631.3</c:v>
                </c:pt>
                <c:pt idx="390">
                  <c:v>670518.25</c:v>
                </c:pt>
                <c:pt idx="391">
                  <c:v>667417.1</c:v>
                </c:pt>
                <c:pt idx="392">
                  <c:v>664328.6</c:v>
                </c:pt>
                <c:pt idx="393">
                  <c:v>661246.43999999994</c:v>
                </c:pt>
                <c:pt idx="394">
                  <c:v>658182.5</c:v>
                </c:pt>
                <c:pt idx="395">
                  <c:v>658182.5</c:v>
                </c:pt>
                <c:pt idx="396">
                  <c:v>718182.5</c:v>
                </c:pt>
                <c:pt idx="397">
                  <c:v>718182.5</c:v>
                </c:pt>
                <c:pt idx="398">
                  <c:v>718182.5</c:v>
                </c:pt>
                <c:pt idx="399">
                  <c:v>718182.5</c:v>
                </c:pt>
                <c:pt idx="400">
                  <c:v>718182.5</c:v>
                </c:pt>
                <c:pt idx="401">
                  <c:v>718182.5</c:v>
                </c:pt>
                <c:pt idx="402">
                  <c:v>718182.5</c:v>
                </c:pt>
                <c:pt idx="403">
                  <c:v>718182.5</c:v>
                </c:pt>
                <c:pt idx="404">
                  <c:v>718182.5</c:v>
                </c:pt>
                <c:pt idx="405">
                  <c:v>718182.5</c:v>
                </c:pt>
                <c:pt idx="406">
                  <c:v>718182.5</c:v>
                </c:pt>
                <c:pt idx="407">
                  <c:v>718182.5</c:v>
                </c:pt>
                <c:pt idx="408">
                  <c:v>718182.5</c:v>
                </c:pt>
                <c:pt idx="409">
                  <c:v>718182.5</c:v>
                </c:pt>
                <c:pt idx="410">
                  <c:v>718182.5</c:v>
                </c:pt>
                <c:pt idx="411">
                  <c:v>718182.5</c:v>
                </c:pt>
                <c:pt idx="412">
                  <c:v>718182.5</c:v>
                </c:pt>
                <c:pt idx="413">
                  <c:v>718182.5</c:v>
                </c:pt>
                <c:pt idx="414">
                  <c:v>718182.5</c:v>
                </c:pt>
                <c:pt idx="415">
                  <c:v>718182.5</c:v>
                </c:pt>
                <c:pt idx="416">
                  <c:v>718182.5</c:v>
                </c:pt>
                <c:pt idx="417">
                  <c:v>718182.5</c:v>
                </c:pt>
                <c:pt idx="418">
                  <c:v>718182.5</c:v>
                </c:pt>
                <c:pt idx="419">
                  <c:v>718182.5</c:v>
                </c:pt>
                <c:pt idx="420">
                  <c:v>718182.5</c:v>
                </c:pt>
                <c:pt idx="421">
                  <c:v>718182.5</c:v>
                </c:pt>
                <c:pt idx="422">
                  <c:v>718182.5</c:v>
                </c:pt>
                <c:pt idx="423">
                  <c:v>718182.5</c:v>
                </c:pt>
                <c:pt idx="424">
                  <c:v>718182.5</c:v>
                </c:pt>
                <c:pt idx="425">
                  <c:v>718182.5</c:v>
                </c:pt>
                <c:pt idx="426">
                  <c:v>718182.5</c:v>
                </c:pt>
                <c:pt idx="427">
                  <c:v>718182.5</c:v>
                </c:pt>
                <c:pt idx="428">
                  <c:v>718182.5</c:v>
                </c:pt>
                <c:pt idx="429">
                  <c:v>718182.5</c:v>
                </c:pt>
                <c:pt idx="430">
                  <c:v>718182.5</c:v>
                </c:pt>
                <c:pt idx="431">
                  <c:v>718182.5</c:v>
                </c:pt>
                <c:pt idx="432">
                  <c:v>718182.5</c:v>
                </c:pt>
                <c:pt idx="433">
                  <c:v>718182.5</c:v>
                </c:pt>
                <c:pt idx="434">
                  <c:v>718182.5</c:v>
                </c:pt>
                <c:pt idx="435">
                  <c:v>718182.5</c:v>
                </c:pt>
                <c:pt idx="436">
                  <c:v>718182.5</c:v>
                </c:pt>
                <c:pt idx="437">
                  <c:v>718182.5</c:v>
                </c:pt>
                <c:pt idx="438">
                  <c:v>718182.5</c:v>
                </c:pt>
                <c:pt idx="439">
                  <c:v>718182.5</c:v>
                </c:pt>
                <c:pt idx="440">
                  <c:v>718182.5</c:v>
                </c:pt>
                <c:pt idx="441">
                  <c:v>718182.5</c:v>
                </c:pt>
                <c:pt idx="442">
                  <c:v>718182.5</c:v>
                </c:pt>
                <c:pt idx="443">
                  <c:v>718182.5</c:v>
                </c:pt>
                <c:pt idx="444">
                  <c:v>718182.5</c:v>
                </c:pt>
                <c:pt idx="445">
                  <c:v>718182.5</c:v>
                </c:pt>
                <c:pt idx="446">
                  <c:v>718182.5</c:v>
                </c:pt>
                <c:pt idx="447">
                  <c:v>718182.5</c:v>
                </c:pt>
                <c:pt idx="448">
                  <c:v>718182.5</c:v>
                </c:pt>
                <c:pt idx="449">
                  <c:v>718182.5</c:v>
                </c:pt>
                <c:pt idx="450">
                  <c:v>718182.5</c:v>
                </c:pt>
                <c:pt idx="451">
                  <c:v>718182.5</c:v>
                </c:pt>
                <c:pt idx="452">
                  <c:v>718182.5</c:v>
                </c:pt>
                <c:pt idx="453">
                  <c:v>718182.5</c:v>
                </c:pt>
                <c:pt idx="454">
                  <c:v>718182.5</c:v>
                </c:pt>
                <c:pt idx="455">
                  <c:v>718182.5</c:v>
                </c:pt>
                <c:pt idx="456">
                  <c:v>718182.5</c:v>
                </c:pt>
                <c:pt idx="457">
                  <c:v>718182.5</c:v>
                </c:pt>
                <c:pt idx="458">
                  <c:v>718182.5</c:v>
                </c:pt>
                <c:pt idx="459">
                  <c:v>718182.5</c:v>
                </c:pt>
                <c:pt idx="460">
                  <c:v>718182.5</c:v>
                </c:pt>
                <c:pt idx="461">
                  <c:v>718182.5</c:v>
                </c:pt>
                <c:pt idx="462">
                  <c:v>718182.5</c:v>
                </c:pt>
                <c:pt idx="463">
                  <c:v>718182.5</c:v>
                </c:pt>
                <c:pt idx="464">
                  <c:v>718182.5</c:v>
                </c:pt>
                <c:pt idx="465">
                  <c:v>718182.5</c:v>
                </c:pt>
                <c:pt idx="466">
                  <c:v>718182.5</c:v>
                </c:pt>
                <c:pt idx="467">
                  <c:v>718182.5</c:v>
                </c:pt>
                <c:pt idx="468">
                  <c:v>718182.5</c:v>
                </c:pt>
                <c:pt idx="469">
                  <c:v>718182.5</c:v>
                </c:pt>
                <c:pt idx="470">
                  <c:v>718182.5</c:v>
                </c:pt>
                <c:pt idx="471">
                  <c:v>718182.5</c:v>
                </c:pt>
                <c:pt idx="472">
                  <c:v>718182.5</c:v>
                </c:pt>
                <c:pt idx="473">
                  <c:v>718182.5</c:v>
                </c:pt>
                <c:pt idx="474">
                  <c:v>718182.5</c:v>
                </c:pt>
                <c:pt idx="475">
                  <c:v>718182.5</c:v>
                </c:pt>
                <c:pt idx="476">
                  <c:v>718182.5</c:v>
                </c:pt>
                <c:pt idx="477">
                  <c:v>718182.5</c:v>
                </c:pt>
                <c:pt idx="478">
                  <c:v>718182.5</c:v>
                </c:pt>
                <c:pt idx="479">
                  <c:v>718182.5</c:v>
                </c:pt>
                <c:pt idx="480">
                  <c:v>718182.5</c:v>
                </c:pt>
                <c:pt idx="481">
                  <c:v>718182.5</c:v>
                </c:pt>
                <c:pt idx="482">
                  <c:v>718182.5</c:v>
                </c:pt>
                <c:pt idx="483">
                  <c:v>718182.5</c:v>
                </c:pt>
                <c:pt idx="484">
                  <c:v>718182.5</c:v>
                </c:pt>
                <c:pt idx="485">
                  <c:v>718182.5</c:v>
                </c:pt>
                <c:pt idx="486">
                  <c:v>718182.5</c:v>
                </c:pt>
                <c:pt idx="487">
                  <c:v>718182.5</c:v>
                </c:pt>
                <c:pt idx="488">
                  <c:v>718182.5</c:v>
                </c:pt>
                <c:pt idx="489">
                  <c:v>718182.5</c:v>
                </c:pt>
                <c:pt idx="490">
                  <c:v>718182.5</c:v>
                </c:pt>
                <c:pt idx="491">
                  <c:v>718182.5</c:v>
                </c:pt>
                <c:pt idx="492">
                  <c:v>718182.5</c:v>
                </c:pt>
                <c:pt idx="493">
                  <c:v>718182.5</c:v>
                </c:pt>
                <c:pt idx="494">
                  <c:v>718182.5</c:v>
                </c:pt>
                <c:pt idx="495">
                  <c:v>718182.5</c:v>
                </c:pt>
                <c:pt idx="496">
                  <c:v>718182.5</c:v>
                </c:pt>
                <c:pt idx="497">
                  <c:v>718182.5</c:v>
                </c:pt>
                <c:pt idx="498">
                  <c:v>718182.5</c:v>
                </c:pt>
                <c:pt idx="499">
                  <c:v>718182.5</c:v>
                </c:pt>
                <c:pt idx="500">
                  <c:v>718182.5</c:v>
                </c:pt>
                <c:pt idx="501">
                  <c:v>718182.5</c:v>
                </c:pt>
                <c:pt idx="502">
                  <c:v>718182.5</c:v>
                </c:pt>
                <c:pt idx="503">
                  <c:v>718182.5</c:v>
                </c:pt>
                <c:pt idx="504">
                  <c:v>718182.5</c:v>
                </c:pt>
                <c:pt idx="505">
                  <c:v>718182.5</c:v>
                </c:pt>
                <c:pt idx="506">
                  <c:v>718182.5</c:v>
                </c:pt>
                <c:pt idx="507">
                  <c:v>718182.5</c:v>
                </c:pt>
                <c:pt idx="508">
                  <c:v>718182.5</c:v>
                </c:pt>
                <c:pt idx="509">
                  <c:v>718182.5</c:v>
                </c:pt>
                <c:pt idx="510">
                  <c:v>718182.5</c:v>
                </c:pt>
                <c:pt idx="511">
                  <c:v>718182.5</c:v>
                </c:pt>
                <c:pt idx="512">
                  <c:v>718182.5</c:v>
                </c:pt>
                <c:pt idx="513">
                  <c:v>718182.5</c:v>
                </c:pt>
                <c:pt idx="514">
                  <c:v>718182.5</c:v>
                </c:pt>
                <c:pt idx="515">
                  <c:v>718182.5</c:v>
                </c:pt>
                <c:pt idx="516">
                  <c:v>718182.5</c:v>
                </c:pt>
                <c:pt idx="517">
                  <c:v>718182.5</c:v>
                </c:pt>
                <c:pt idx="518">
                  <c:v>718182.5</c:v>
                </c:pt>
                <c:pt idx="519">
                  <c:v>718182.5</c:v>
                </c:pt>
                <c:pt idx="520">
                  <c:v>718182.5</c:v>
                </c:pt>
                <c:pt idx="521">
                  <c:v>718182.5</c:v>
                </c:pt>
                <c:pt idx="522">
                  <c:v>718182.5</c:v>
                </c:pt>
                <c:pt idx="523">
                  <c:v>718182.5</c:v>
                </c:pt>
                <c:pt idx="524">
                  <c:v>718182.5</c:v>
                </c:pt>
                <c:pt idx="525">
                  <c:v>718182.5</c:v>
                </c:pt>
                <c:pt idx="526">
                  <c:v>718182.5</c:v>
                </c:pt>
                <c:pt idx="527">
                  <c:v>718182.5</c:v>
                </c:pt>
                <c:pt idx="528">
                  <c:v>718182.5</c:v>
                </c:pt>
                <c:pt idx="529">
                  <c:v>718182.5</c:v>
                </c:pt>
                <c:pt idx="530">
                  <c:v>721398.5</c:v>
                </c:pt>
                <c:pt idx="531">
                  <c:v>724633.44</c:v>
                </c:pt>
                <c:pt idx="532">
                  <c:v>727877</c:v>
                </c:pt>
                <c:pt idx="533">
                  <c:v>731131.5</c:v>
                </c:pt>
                <c:pt idx="534">
                  <c:v>734402.4</c:v>
                </c:pt>
                <c:pt idx="535">
                  <c:v>737681.3</c:v>
                </c:pt>
                <c:pt idx="536">
                  <c:v>740974.4</c:v>
                </c:pt>
                <c:pt idx="537">
                  <c:v>744280.1</c:v>
                </c:pt>
                <c:pt idx="538">
                  <c:v>747593.56</c:v>
                </c:pt>
                <c:pt idx="539">
                  <c:v>750924.06</c:v>
                </c:pt>
                <c:pt idx="540">
                  <c:v>754264.4</c:v>
                </c:pt>
                <c:pt idx="541">
                  <c:v>757614.1</c:v>
                </c:pt>
                <c:pt idx="542">
                  <c:v>760981.4</c:v>
                </c:pt>
                <c:pt idx="543">
                  <c:v>764356.56</c:v>
                </c:pt>
                <c:pt idx="544">
                  <c:v>767744.6</c:v>
                </c:pt>
                <c:pt idx="545">
                  <c:v>771147.75</c:v>
                </c:pt>
                <c:pt idx="546">
                  <c:v>774559.25</c:v>
                </c:pt>
                <c:pt idx="547">
                  <c:v>937655.2</c:v>
                </c:pt>
                <c:pt idx="548">
                  <c:v>933690.3</c:v>
                </c:pt>
                <c:pt idx="549">
                  <c:v>929911.5</c:v>
                </c:pt>
                <c:pt idx="550">
                  <c:v>926152.06</c:v>
                </c:pt>
                <c:pt idx="551">
                  <c:v>922400.7</c:v>
                </c:pt>
                <c:pt idx="552">
                  <c:v>918662.25</c:v>
                </c:pt>
                <c:pt idx="553">
                  <c:v>914940</c:v>
                </c:pt>
                <c:pt idx="554">
                  <c:v>911225.6</c:v>
                </c:pt>
                <c:pt idx="555">
                  <c:v>907526</c:v>
                </c:pt>
                <c:pt idx="556">
                  <c:v>903839.6</c:v>
                </c:pt>
                <c:pt idx="557">
                  <c:v>900161.56</c:v>
                </c:pt>
                <c:pt idx="558">
                  <c:v>896503.1</c:v>
                </c:pt>
                <c:pt idx="559">
                  <c:v>892854</c:v>
                </c:pt>
                <c:pt idx="560">
                  <c:v>889215.3</c:v>
                </c:pt>
                <c:pt idx="561">
                  <c:v>885786.4</c:v>
                </c:pt>
                <c:pt idx="562">
                  <c:v>882695.25</c:v>
                </c:pt>
                <c:pt idx="563">
                  <c:v>879932.56</c:v>
                </c:pt>
                <c:pt idx="564">
                  <c:v>877482.44</c:v>
                </c:pt>
                <c:pt idx="565">
                  <c:v>875324.44</c:v>
                </c:pt>
                <c:pt idx="566">
                  <c:v>873453.6</c:v>
                </c:pt>
                <c:pt idx="567">
                  <c:v>871849.56</c:v>
                </c:pt>
                <c:pt idx="568">
                  <c:v>870499.6</c:v>
                </c:pt>
                <c:pt idx="569">
                  <c:v>869402.8</c:v>
                </c:pt>
                <c:pt idx="570">
                  <c:v>868537.6</c:v>
                </c:pt>
                <c:pt idx="571">
                  <c:v>867895.9</c:v>
                </c:pt>
                <c:pt idx="572">
                  <c:v>867469.75</c:v>
                </c:pt>
                <c:pt idx="573">
                  <c:v>867242.3</c:v>
                </c:pt>
                <c:pt idx="574">
                  <c:v>867214.06</c:v>
                </c:pt>
                <c:pt idx="575">
                  <c:v>867370.1</c:v>
                </c:pt>
                <c:pt idx="576">
                  <c:v>867698.6</c:v>
                </c:pt>
                <c:pt idx="577">
                  <c:v>868493.56</c:v>
                </c:pt>
                <c:pt idx="578">
                  <c:v>869445.75</c:v>
                </c:pt>
                <c:pt idx="579">
                  <c:v>870551.94</c:v>
                </c:pt>
                <c:pt idx="580">
                  <c:v>871809.25</c:v>
                </c:pt>
                <c:pt idx="581">
                  <c:v>873202.4</c:v>
                </c:pt>
                <c:pt idx="582">
                  <c:v>874732.25</c:v>
                </c:pt>
                <c:pt idx="583">
                  <c:v>876390.9</c:v>
                </c:pt>
                <c:pt idx="584">
                  <c:v>878167.75</c:v>
                </c:pt>
                <c:pt idx="585">
                  <c:v>880068.8</c:v>
                </c:pt>
                <c:pt idx="586">
                  <c:v>882079.7</c:v>
                </c:pt>
                <c:pt idx="587">
                  <c:v>884196.6</c:v>
                </c:pt>
                <c:pt idx="588">
                  <c:v>886422.7</c:v>
                </c:pt>
                <c:pt idx="589">
                  <c:v>888742.8</c:v>
                </c:pt>
                <c:pt idx="590">
                  <c:v>891158.7</c:v>
                </c:pt>
                <c:pt idx="591">
                  <c:v>893666.5</c:v>
                </c:pt>
                <c:pt idx="592">
                  <c:v>896256.25</c:v>
                </c:pt>
                <c:pt idx="593">
                  <c:v>898934.1</c:v>
                </c:pt>
                <c:pt idx="594">
                  <c:v>901690.1</c:v>
                </c:pt>
                <c:pt idx="595">
                  <c:v>904519.25</c:v>
                </c:pt>
                <c:pt idx="596">
                  <c:v>907429.75</c:v>
                </c:pt>
                <c:pt idx="597">
                  <c:v>910406.75</c:v>
                </c:pt>
                <c:pt idx="598">
                  <c:v>913452.6</c:v>
                </c:pt>
                <c:pt idx="599">
                  <c:v>916567.3</c:v>
                </c:pt>
                <c:pt idx="600">
                  <c:v>919740.1</c:v>
                </c:pt>
                <c:pt idx="601">
                  <c:v>922977.4</c:v>
                </c:pt>
                <c:pt idx="602">
                  <c:v>926554.25</c:v>
                </c:pt>
                <c:pt idx="603">
                  <c:v>930722</c:v>
                </c:pt>
                <c:pt idx="604">
                  <c:v>934911.7</c:v>
                </c:pt>
                <c:pt idx="605">
                  <c:v>939110.6</c:v>
                </c:pt>
                <c:pt idx="606">
                  <c:v>943321.9</c:v>
                </c:pt>
                <c:pt idx="607">
                  <c:v>947551.94</c:v>
                </c:pt>
                <c:pt idx="608">
                  <c:v>951791.4</c:v>
                </c:pt>
                <c:pt idx="609">
                  <c:v>956047.56</c:v>
                </c:pt>
                <c:pt idx="610">
                  <c:v>960318.1</c:v>
                </c:pt>
                <c:pt idx="611">
                  <c:v>964597.56</c:v>
                </c:pt>
                <c:pt idx="612">
                  <c:v>968897.4</c:v>
                </c:pt>
                <c:pt idx="613">
                  <c:v>973208</c:v>
                </c:pt>
                <c:pt idx="614">
                  <c:v>977529.9</c:v>
                </c:pt>
                <c:pt idx="615">
                  <c:v>981872.1</c:v>
                </c:pt>
                <c:pt idx="616">
                  <c:v>986223.5</c:v>
                </c:pt>
                <c:pt idx="617">
                  <c:v>990590</c:v>
                </c:pt>
                <c:pt idx="618">
                  <c:v>994972.2</c:v>
                </c:pt>
                <c:pt idx="619">
                  <c:v>999363</c:v>
                </c:pt>
                <c:pt idx="620">
                  <c:v>1003771.06</c:v>
                </c:pt>
                <c:pt idx="621">
                  <c:v>1008189.3</c:v>
                </c:pt>
                <c:pt idx="622">
                  <c:v>1008189.3</c:v>
                </c:pt>
                <c:pt idx="623">
                  <c:v>1008189.3</c:v>
                </c:pt>
                <c:pt idx="624">
                  <c:v>1008189.3</c:v>
                </c:pt>
                <c:pt idx="625">
                  <c:v>1008189.3</c:v>
                </c:pt>
                <c:pt idx="626">
                  <c:v>1008189.3</c:v>
                </c:pt>
                <c:pt idx="627">
                  <c:v>1008189.3</c:v>
                </c:pt>
                <c:pt idx="628">
                  <c:v>1008189.3</c:v>
                </c:pt>
                <c:pt idx="629">
                  <c:v>1008189.3</c:v>
                </c:pt>
                <c:pt idx="630">
                  <c:v>1008189.3</c:v>
                </c:pt>
                <c:pt idx="631">
                  <c:v>1008189.3</c:v>
                </c:pt>
                <c:pt idx="632">
                  <c:v>1008189.3</c:v>
                </c:pt>
                <c:pt idx="633">
                  <c:v>1008189.3</c:v>
                </c:pt>
                <c:pt idx="634">
                  <c:v>1008189.3</c:v>
                </c:pt>
                <c:pt idx="635">
                  <c:v>1008189.3</c:v>
                </c:pt>
                <c:pt idx="636">
                  <c:v>1008189.3</c:v>
                </c:pt>
                <c:pt idx="637">
                  <c:v>1006636.75</c:v>
                </c:pt>
                <c:pt idx="638">
                  <c:v>1005086.94</c:v>
                </c:pt>
                <c:pt idx="639">
                  <c:v>1003540.9</c:v>
                </c:pt>
                <c:pt idx="640">
                  <c:v>1001994.75</c:v>
                </c:pt>
                <c:pt idx="641">
                  <c:v>1000448.7</c:v>
                </c:pt>
                <c:pt idx="642">
                  <c:v>998902.56</c:v>
                </c:pt>
                <c:pt idx="643">
                  <c:v>997362.75</c:v>
                </c:pt>
                <c:pt idx="644">
                  <c:v>995823.75</c:v>
                </c:pt>
                <c:pt idx="645">
                  <c:v>994284.7</c:v>
                </c:pt>
                <c:pt idx="646">
                  <c:v>992745.6</c:v>
                </c:pt>
                <c:pt idx="647">
                  <c:v>991209.4</c:v>
                </c:pt>
                <c:pt idx="648">
                  <c:v>989677.8</c:v>
                </c:pt>
                <c:pt idx="649">
                  <c:v>988146.3</c:v>
                </c:pt>
                <c:pt idx="650">
                  <c:v>986614.75</c:v>
                </c:pt>
                <c:pt idx="651">
                  <c:v>985083.25</c:v>
                </c:pt>
                <c:pt idx="652">
                  <c:v>983558.25</c:v>
                </c:pt>
                <c:pt idx="653">
                  <c:v>982034.5</c:v>
                </c:pt>
                <c:pt idx="654">
                  <c:v>980510.75</c:v>
                </c:pt>
                <c:pt idx="655">
                  <c:v>978987</c:v>
                </c:pt>
                <c:pt idx="656">
                  <c:v>977465.75</c:v>
                </c:pt>
                <c:pt idx="657">
                  <c:v>975949.9</c:v>
                </c:pt>
                <c:pt idx="658">
                  <c:v>974434</c:v>
                </c:pt>
                <c:pt idx="659">
                  <c:v>972918.1</c:v>
                </c:pt>
                <c:pt idx="660">
                  <c:v>971402.25</c:v>
                </c:pt>
                <c:pt idx="661">
                  <c:v>969892.5</c:v>
                </c:pt>
                <c:pt idx="662">
                  <c:v>968384.4</c:v>
                </c:pt>
                <c:pt idx="663">
                  <c:v>966876.25</c:v>
                </c:pt>
                <c:pt idx="664">
                  <c:v>965368.1</c:v>
                </c:pt>
                <c:pt idx="665">
                  <c:v>963862.06</c:v>
                </c:pt>
                <c:pt idx="666">
                  <c:v>962361.7</c:v>
                </c:pt>
                <c:pt idx="667">
                  <c:v>960861.3</c:v>
                </c:pt>
                <c:pt idx="668">
                  <c:v>958232.94</c:v>
                </c:pt>
                <c:pt idx="669">
                  <c:v>955613.9</c:v>
                </c:pt>
                <c:pt idx="670">
                  <c:v>952998.7</c:v>
                </c:pt>
                <c:pt idx="671">
                  <c:v>950385.25</c:v>
                </c:pt>
                <c:pt idx="672">
                  <c:v>947783.9</c:v>
                </c:pt>
                <c:pt idx="673">
                  <c:v>945182.56</c:v>
                </c:pt>
                <c:pt idx="674">
                  <c:v>942588.7</c:v>
                </c:pt>
                <c:pt idx="675">
                  <c:v>940001.2</c:v>
                </c:pt>
                <c:pt idx="676">
                  <c:v>937413.6</c:v>
                </c:pt>
                <c:pt idx="677">
                  <c:v>934838.75</c:v>
                </c:pt>
                <c:pt idx="678">
                  <c:v>932264.44</c:v>
                </c:pt>
                <c:pt idx="679">
                  <c:v>929695.25</c:v>
                </c:pt>
                <c:pt idx="680">
                  <c:v>927134.7</c:v>
                </c:pt>
                <c:pt idx="681">
                  <c:v>924574.06</c:v>
                </c:pt>
                <c:pt idx="682">
                  <c:v>922024.3</c:v>
                </c:pt>
                <c:pt idx="683">
                  <c:v>919477.44</c:v>
                </c:pt>
                <c:pt idx="684">
                  <c:v>916933.44</c:v>
                </c:pt>
                <c:pt idx="685">
                  <c:v>914400</c:v>
                </c:pt>
                <c:pt idx="686">
                  <c:v>911866.6</c:v>
                </c:pt>
                <c:pt idx="687">
                  <c:v>909341.7</c:v>
                </c:pt>
                <c:pt idx="688">
                  <c:v>906821.9</c:v>
                </c:pt>
                <c:pt idx="689">
                  <c:v>904302.6</c:v>
                </c:pt>
                <c:pt idx="690">
                  <c:v>901796.9</c:v>
                </c:pt>
                <c:pt idx="691">
                  <c:v>899291.2</c:v>
                </c:pt>
                <c:pt idx="692">
                  <c:v>896791.75</c:v>
                </c:pt>
                <c:pt idx="693">
                  <c:v>894299.8</c:v>
                </c:pt>
                <c:pt idx="694">
                  <c:v>891807.9</c:v>
                </c:pt>
                <c:pt idx="695">
                  <c:v>889327.7</c:v>
                </c:pt>
                <c:pt idx="696">
                  <c:v>886849.1</c:v>
                </c:pt>
                <c:pt idx="697">
                  <c:v>884374.4</c:v>
                </c:pt>
                <c:pt idx="698">
                  <c:v>881908.8</c:v>
                </c:pt>
                <c:pt idx="699">
                  <c:v>877562.44</c:v>
                </c:pt>
                <c:pt idx="700">
                  <c:v>873232.44</c:v>
                </c:pt>
                <c:pt idx="701">
                  <c:v>868920.94</c:v>
                </c:pt>
                <c:pt idx="702">
                  <c:v>864622</c:v>
                </c:pt>
                <c:pt idx="703">
                  <c:v>860338.75</c:v>
                </c:pt>
                <c:pt idx="704">
                  <c:v>856076.94</c:v>
                </c:pt>
                <c:pt idx="705">
                  <c:v>851827.8</c:v>
                </c:pt>
                <c:pt idx="706">
                  <c:v>847592.2</c:v>
                </c:pt>
                <c:pt idx="707">
                  <c:v>843378.25</c:v>
                </c:pt>
                <c:pt idx="708">
                  <c:v>839176.2</c:v>
                </c:pt>
                <c:pt idx="709">
                  <c:v>834986.06</c:v>
                </c:pt>
                <c:pt idx="710">
                  <c:v>830818.1</c:v>
                </c:pt>
                <c:pt idx="711">
                  <c:v>826663.8</c:v>
                </c:pt>
                <c:pt idx="712">
                  <c:v>822522.5</c:v>
                </c:pt>
                <c:pt idx="713">
                  <c:v>818401.94</c:v>
                </c:pt>
                <c:pt idx="714">
                  <c:v>814296.06</c:v>
                </c:pt>
                <c:pt idx="715">
                  <c:v>810203</c:v>
                </c:pt>
                <c:pt idx="716">
                  <c:v>806130.4</c:v>
                </c:pt>
                <c:pt idx="717">
                  <c:v>802074.6</c:v>
                </c:pt>
                <c:pt idx="718">
                  <c:v>798031.44</c:v>
                </c:pt>
                <c:pt idx="719">
                  <c:v>794005.44</c:v>
                </c:pt>
                <c:pt idx="720">
                  <c:v>789997.4</c:v>
                </c:pt>
                <c:pt idx="721">
                  <c:v>786001.4</c:v>
                </c:pt>
                <c:pt idx="722">
                  <c:v>782020.56</c:v>
                </c:pt>
                <c:pt idx="723">
                  <c:v>778057.75</c:v>
                </c:pt>
                <c:pt idx="724">
                  <c:v>774106.75</c:v>
                </c:pt>
                <c:pt idx="725">
                  <c:v>770169.3</c:v>
                </c:pt>
                <c:pt idx="726">
                  <c:v>766252.56</c:v>
                </c:pt>
                <c:pt idx="727">
                  <c:v>762347.25</c:v>
                </c:pt>
                <c:pt idx="728">
                  <c:v>758453.3</c:v>
                </c:pt>
                <c:pt idx="729">
                  <c:v>755051.2</c:v>
                </c:pt>
                <c:pt idx="730">
                  <c:v>751655.7</c:v>
                </c:pt>
                <c:pt idx="731">
                  <c:v>748273.1</c:v>
                </c:pt>
              </c:numCache>
            </c:numRef>
          </c:val>
          <c:smooth val="0"/>
          <c:extLst>
            <c:ext xmlns:c16="http://schemas.microsoft.com/office/drawing/2014/chart" uri="{C3380CC4-5D6E-409C-BE32-E72D297353CC}">
              <c16:uniqueId val="{00000002-08A9-4D65-BB87-1B12A6F014CE}"/>
            </c:ext>
          </c:extLst>
        </c:ser>
        <c:dLbls>
          <c:showLegendKey val="0"/>
          <c:showVal val="0"/>
          <c:showCatName val="0"/>
          <c:showSerName val="0"/>
          <c:showPercent val="0"/>
          <c:showBubbleSize val="0"/>
        </c:dLbls>
        <c:marker val="1"/>
        <c:smooth val="0"/>
        <c:axId val="807934200"/>
        <c:axId val="807934528"/>
      </c:lineChart>
      <c:dateAx>
        <c:axId val="807934200"/>
        <c:scaling>
          <c:orientation val="minMax"/>
          <c:max val="35612"/>
        </c:scaling>
        <c:delete val="0"/>
        <c:axPos val="b"/>
        <c:numFmt formatCode="mmm" sourceLinked="0"/>
        <c:majorTickMark val="out"/>
        <c:minorTickMark val="none"/>
        <c:tickLblPos val="nextTo"/>
        <c:spPr>
          <a:noFill/>
          <a:ln w="19050" cap="flat" cmpd="sng" algn="ctr">
            <a:solidFill>
              <a:schemeClr val="tx1">
                <a:lumMod val="75000"/>
                <a:lumOff val="25000"/>
              </a:schemeClr>
            </a:solidFill>
            <a:round/>
          </a:ln>
          <a:effectLst/>
        </c:spPr>
        <c:txPr>
          <a:bodyPr rot="-5400000" spcFirstLastPara="1" vertOverflow="ellipsis" wrap="square" anchor="ctr" anchorCtr="1"/>
          <a:lstStyle/>
          <a:p>
            <a:pPr>
              <a:defRPr lang="en-US"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528"/>
        <c:crosses val="autoZero"/>
        <c:auto val="0"/>
        <c:lblOffset val="100"/>
        <c:baseTimeUnit val="days"/>
        <c:majorUnit val="1"/>
        <c:majorTimeUnit val="months"/>
      </c:dateAx>
      <c:valAx>
        <c:axId val="807934528"/>
        <c:scaling>
          <c:orientation val="minMax"/>
          <c:min val="600000"/>
        </c:scaling>
        <c:delete val="0"/>
        <c:axPos val="l"/>
        <c:title>
          <c:tx>
            <c:rich>
              <a:bodyPr rot="-5400000" spcFirstLastPara="1" vertOverflow="ellipsis" vert="horz" wrap="square" anchor="ctr" anchorCtr="1"/>
              <a:lstStyle/>
              <a:p>
                <a:pPr>
                  <a:defRPr lang="en-US" sz="11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100" b="1">
                    <a:solidFill>
                      <a:schemeClr val="tx1">
                        <a:lumMod val="75000"/>
                        <a:lumOff val="25000"/>
                      </a:schemeClr>
                    </a:solidFill>
                  </a:rPr>
                  <a:t>Storage</a:t>
                </a:r>
                <a:r>
                  <a:rPr lang="en-US" sz="1100" b="1" baseline="0">
                    <a:solidFill>
                      <a:schemeClr val="tx1">
                        <a:lumMod val="75000"/>
                        <a:lumOff val="25000"/>
                      </a:schemeClr>
                    </a:solidFill>
                  </a:rPr>
                  <a:t> (ac-ft)</a:t>
                </a:r>
                <a:endParaRPr lang="en-US" sz="1100" b="1">
                  <a:solidFill>
                    <a:schemeClr val="tx1">
                      <a:lumMod val="75000"/>
                      <a:lumOff val="25000"/>
                    </a:schemeClr>
                  </a:solidFill>
                </a:endParaRPr>
              </a:p>
            </c:rich>
          </c:tx>
          <c:layout>
            <c:manualLayout>
              <c:xMode val="edge"/>
              <c:yMode val="edge"/>
              <c:x val="0"/>
              <c:y val="0.32540882335877297"/>
            </c:manualLayout>
          </c:layout>
          <c:overlay val="0"/>
          <c:spPr>
            <a:noFill/>
            <a:ln>
              <a:noFill/>
            </a:ln>
            <a:effectLst/>
          </c:spPr>
          <c:txPr>
            <a:bodyPr rot="-5400000" spcFirstLastPara="1" vertOverflow="ellipsis" vert="horz" wrap="square" anchor="ctr" anchorCtr="1"/>
            <a:lstStyle/>
            <a:p>
              <a:pPr>
                <a:defRPr lang="en-US" sz="11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in"/>
        <c:tickLblPos val="nextTo"/>
        <c:spPr>
          <a:noFill/>
          <a:ln w="19050" cap="flat" cmpd="sng" algn="ctr">
            <a:solidFill>
              <a:schemeClr val="tx1">
                <a:lumMod val="75000"/>
                <a:lumOff val="25000"/>
              </a:schemeClr>
            </a:solidFill>
            <a:round/>
          </a:ln>
          <a:effectLst/>
        </c:spPr>
        <c:txPr>
          <a:bodyPr rot="-60000000" spcFirstLastPara="1" vertOverflow="ellipsis" vert="horz" wrap="square" anchor="ctr" anchorCtr="1"/>
          <a:lstStyle/>
          <a:p>
            <a:pPr>
              <a:defRPr lang="en-US"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200"/>
        <c:crosses val="autoZero"/>
        <c:crossBetween val="between"/>
      </c:valAx>
      <c:spPr>
        <a:noFill/>
        <a:ln>
          <a:noFill/>
        </a:ln>
        <a:effectLst/>
      </c:spPr>
    </c:plotArea>
    <c:legend>
      <c:legendPos val="t"/>
      <c:layout>
        <c:manualLayout>
          <c:xMode val="edge"/>
          <c:yMode val="edge"/>
          <c:x val="0.1353698780344714"/>
          <c:y val="1.8349233594412585E-2"/>
          <c:w val="0.8564099575813735"/>
          <c:h val="0.12520758605326043"/>
        </c:manualLayout>
      </c:layout>
      <c:overlay val="0"/>
      <c:spPr>
        <a:noFill/>
        <a:ln>
          <a:noFill/>
        </a:ln>
        <a:effectLst/>
      </c:spPr>
      <c:txPr>
        <a:bodyPr rot="0" spcFirstLastPara="1" vertOverflow="ellipsis" vert="horz" wrap="square" anchor="ctr" anchorCtr="1"/>
        <a:lstStyle/>
        <a:p>
          <a:pPr>
            <a:defRPr lang="en-US" sz="11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97404592581838"/>
          <c:y val="7.8782564326187396E-2"/>
          <c:w val="0.78053092115744405"/>
          <c:h val="0.75265982211920979"/>
        </c:manualLayout>
      </c:layout>
      <c:areaChart>
        <c:grouping val="standard"/>
        <c:varyColors val="0"/>
        <c:ser>
          <c:idx val="0"/>
          <c:order val="1"/>
          <c:tx>
            <c:strRef>
              <c:f>'https://cawater-my.sharepoint.com/personal/aleksander_vdovichenko_water_ca_gov/Documents/Desktop/[Merced_ResOpsDashboard_v02.xlsx]ResOps_FMAR'!$J$3</c:f>
              <c:strCache>
                <c:ptCount val="1"/>
                <c:pt idx="0">
                  <c:v>Top of Conservation (TOC)</c:v>
                </c:pt>
              </c:strCache>
            </c:strRef>
          </c:tx>
          <c:spPr>
            <a:solidFill>
              <a:schemeClr val="bg1">
                <a:lumMod val="85000"/>
              </a:schemeClr>
            </a:solidFill>
            <a:ln w="25400">
              <a:noFill/>
            </a:ln>
            <a:effectLst/>
          </c:spPr>
          <c:cat>
            <c:numRef>
              <c:f>[1]ResOps_FMAR!$H$4:$H$735</c:f>
              <c:numCache>
                <c:formatCode>General</c:formatCode>
                <c:ptCount val="732"/>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pt idx="274">
                  <c:v>35613</c:v>
                </c:pt>
                <c:pt idx="275">
                  <c:v>35614</c:v>
                </c:pt>
                <c:pt idx="276">
                  <c:v>35615</c:v>
                </c:pt>
                <c:pt idx="277">
                  <c:v>35616</c:v>
                </c:pt>
                <c:pt idx="278">
                  <c:v>35617</c:v>
                </c:pt>
                <c:pt idx="279">
                  <c:v>35618</c:v>
                </c:pt>
                <c:pt idx="280">
                  <c:v>35619</c:v>
                </c:pt>
                <c:pt idx="281">
                  <c:v>35620</c:v>
                </c:pt>
                <c:pt idx="282">
                  <c:v>35621</c:v>
                </c:pt>
                <c:pt idx="283">
                  <c:v>35622</c:v>
                </c:pt>
                <c:pt idx="284">
                  <c:v>35623</c:v>
                </c:pt>
                <c:pt idx="285">
                  <c:v>35624</c:v>
                </c:pt>
                <c:pt idx="286">
                  <c:v>35625</c:v>
                </c:pt>
                <c:pt idx="287">
                  <c:v>35626</c:v>
                </c:pt>
                <c:pt idx="288">
                  <c:v>35627</c:v>
                </c:pt>
                <c:pt idx="289">
                  <c:v>35628</c:v>
                </c:pt>
                <c:pt idx="290">
                  <c:v>35629</c:v>
                </c:pt>
                <c:pt idx="291">
                  <c:v>35630</c:v>
                </c:pt>
                <c:pt idx="292">
                  <c:v>35631</c:v>
                </c:pt>
                <c:pt idx="293">
                  <c:v>35632</c:v>
                </c:pt>
                <c:pt idx="294">
                  <c:v>35633</c:v>
                </c:pt>
                <c:pt idx="295">
                  <c:v>35634</c:v>
                </c:pt>
                <c:pt idx="296">
                  <c:v>35635</c:v>
                </c:pt>
                <c:pt idx="297">
                  <c:v>35636</c:v>
                </c:pt>
                <c:pt idx="298">
                  <c:v>35637</c:v>
                </c:pt>
                <c:pt idx="299">
                  <c:v>35638</c:v>
                </c:pt>
                <c:pt idx="300">
                  <c:v>35639</c:v>
                </c:pt>
                <c:pt idx="301">
                  <c:v>35640</c:v>
                </c:pt>
                <c:pt idx="302">
                  <c:v>35641</c:v>
                </c:pt>
                <c:pt idx="303">
                  <c:v>35642</c:v>
                </c:pt>
                <c:pt idx="304">
                  <c:v>35643</c:v>
                </c:pt>
                <c:pt idx="305">
                  <c:v>35644</c:v>
                </c:pt>
                <c:pt idx="306">
                  <c:v>35645</c:v>
                </c:pt>
                <c:pt idx="307">
                  <c:v>35646</c:v>
                </c:pt>
                <c:pt idx="308">
                  <c:v>35647</c:v>
                </c:pt>
                <c:pt idx="309">
                  <c:v>35648</c:v>
                </c:pt>
                <c:pt idx="310">
                  <c:v>35649</c:v>
                </c:pt>
                <c:pt idx="311">
                  <c:v>35650</c:v>
                </c:pt>
                <c:pt idx="312">
                  <c:v>35651</c:v>
                </c:pt>
                <c:pt idx="313">
                  <c:v>35652</c:v>
                </c:pt>
                <c:pt idx="314">
                  <c:v>35653</c:v>
                </c:pt>
                <c:pt idx="315">
                  <c:v>35654</c:v>
                </c:pt>
                <c:pt idx="316">
                  <c:v>35655</c:v>
                </c:pt>
                <c:pt idx="317">
                  <c:v>35656</c:v>
                </c:pt>
                <c:pt idx="318">
                  <c:v>35657</c:v>
                </c:pt>
                <c:pt idx="319">
                  <c:v>35658</c:v>
                </c:pt>
                <c:pt idx="320">
                  <c:v>35659</c:v>
                </c:pt>
                <c:pt idx="321">
                  <c:v>35660</c:v>
                </c:pt>
                <c:pt idx="322">
                  <c:v>35661</c:v>
                </c:pt>
                <c:pt idx="323">
                  <c:v>35662</c:v>
                </c:pt>
                <c:pt idx="324">
                  <c:v>35663</c:v>
                </c:pt>
                <c:pt idx="325">
                  <c:v>35664</c:v>
                </c:pt>
                <c:pt idx="326">
                  <c:v>35665</c:v>
                </c:pt>
                <c:pt idx="327">
                  <c:v>35666</c:v>
                </c:pt>
                <c:pt idx="328">
                  <c:v>35667</c:v>
                </c:pt>
                <c:pt idx="329">
                  <c:v>35668</c:v>
                </c:pt>
                <c:pt idx="330">
                  <c:v>35669</c:v>
                </c:pt>
                <c:pt idx="331">
                  <c:v>35670</c:v>
                </c:pt>
                <c:pt idx="332">
                  <c:v>35671</c:v>
                </c:pt>
                <c:pt idx="333">
                  <c:v>35672</c:v>
                </c:pt>
                <c:pt idx="334">
                  <c:v>35673</c:v>
                </c:pt>
                <c:pt idx="335">
                  <c:v>35674</c:v>
                </c:pt>
                <c:pt idx="336">
                  <c:v>35675</c:v>
                </c:pt>
                <c:pt idx="337">
                  <c:v>35676</c:v>
                </c:pt>
                <c:pt idx="338">
                  <c:v>35677</c:v>
                </c:pt>
                <c:pt idx="339">
                  <c:v>35678</c:v>
                </c:pt>
                <c:pt idx="340">
                  <c:v>35679</c:v>
                </c:pt>
                <c:pt idx="341">
                  <c:v>35680</c:v>
                </c:pt>
                <c:pt idx="342">
                  <c:v>35681</c:v>
                </c:pt>
                <c:pt idx="343">
                  <c:v>35682</c:v>
                </c:pt>
                <c:pt idx="344">
                  <c:v>35683</c:v>
                </c:pt>
                <c:pt idx="345">
                  <c:v>35684</c:v>
                </c:pt>
                <c:pt idx="346">
                  <c:v>35685</c:v>
                </c:pt>
                <c:pt idx="347">
                  <c:v>35686</c:v>
                </c:pt>
                <c:pt idx="348">
                  <c:v>35687</c:v>
                </c:pt>
                <c:pt idx="349">
                  <c:v>35688</c:v>
                </c:pt>
                <c:pt idx="350">
                  <c:v>35689</c:v>
                </c:pt>
                <c:pt idx="351">
                  <c:v>35690</c:v>
                </c:pt>
                <c:pt idx="352">
                  <c:v>35691</c:v>
                </c:pt>
                <c:pt idx="353">
                  <c:v>35692</c:v>
                </c:pt>
                <c:pt idx="354">
                  <c:v>35693</c:v>
                </c:pt>
                <c:pt idx="355">
                  <c:v>35694</c:v>
                </c:pt>
                <c:pt idx="356">
                  <c:v>35695</c:v>
                </c:pt>
                <c:pt idx="357">
                  <c:v>35696</c:v>
                </c:pt>
                <c:pt idx="358">
                  <c:v>35697</c:v>
                </c:pt>
                <c:pt idx="359">
                  <c:v>35698</c:v>
                </c:pt>
                <c:pt idx="360">
                  <c:v>35699</c:v>
                </c:pt>
                <c:pt idx="361">
                  <c:v>35700</c:v>
                </c:pt>
                <c:pt idx="362">
                  <c:v>35701</c:v>
                </c:pt>
                <c:pt idx="363">
                  <c:v>35702</c:v>
                </c:pt>
                <c:pt idx="364">
                  <c:v>35703</c:v>
                </c:pt>
                <c:pt idx="365">
                  <c:v>35704</c:v>
                </c:pt>
                <c:pt idx="366">
                  <c:v>35705</c:v>
                </c:pt>
                <c:pt idx="367">
                  <c:v>35706</c:v>
                </c:pt>
                <c:pt idx="368">
                  <c:v>35707</c:v>
                </c:pt>
                <c:pt idx="369">
                  <c:v>35708</c:v>
                </c:pt>
                <c:pt idx="370">
                  <c:v>35709</c:v>
                </c:pt>
                <c:pt idx="371">
                  <c:v>35710</c:v>
                </c:pt>
                <c:pt idx="372">
                  <c:v>35711</c:v>
                </c:pt>
                <c:pt idx="373">
                  <c:v>35712</c:v>
                </c:pt>
                <c:pt idx="374">
                  <c:v>35713</c:v>
                </c:pt>
                <c:pt idx="375">
                  <c:v>35714</c:v>
                </c:pt>
                <c:pt idx="376">
                  <c:v>35715</c:v>
                </c:pt>
                <c:pt idx="377">
                  <c:v>35716</c:v>
                </c:pt>
                <c:pt idx="378">
                  <c:v>35717</c:v>
                </c:pt>
                <c:pt idx="379">
                  <c:v>35718</c:v>
                </c:pt>
                <c:pt idx="380">
                  <c:v>35719</c:v>
                </c:pt>
                <c:pt idx="381">
                  <c:v>35720</c:v>
                </c:pt>
                <c:pt idx="382">
                  <c:v>35721</c:v>
                </c:pt>
                <c:pt idx="383">
                  <c:v>35722</c:v>
                </c:pt>
                <c:pt idx="384">
                  <c:v>35723</c:v>
                </c:pt>
                <c:pt idx="385">
                  <c:v>35724</c:v>
                </c:pt>
                <c:pt idx="386">
                  <c:v>35725</c:v>
                </c:pt>
                <c:pt idx="387">
                  <c:v>35726</c:v>
                </c:pt>
                <c:pt idx="388">
                  <c:v>35727</c:v>
                </c:pt>
                <c:pt idx="389">
                  <c:v>35728</c:v>
                </c:pt>
                <c:pt idx="390">
                  <c:v>35729</c:v>
                </c:pt>
                <c:pt idx="391">
                  <c:v>35730</c:v>
                </c:pt>
                <c:pt idx="392">
                  <c:v>35731</c:v>
                </c:pt>
                <c:pt idx="393">
                  <c:v>35732</c:v>
                </c:pt>
                <c:pt idx="394">
                  <c:v>35733</c:v>
                </c:pt>
                <c:pt idx="395">
                  <c:v>35734</c:v>
                </c:pt>
                <c:pt idx="396">
                  <c:v>35735</c:v>
                </c:pt>
                <c:pt idx="397">
                  <c:v>35736</c:v>
                </c:pt>
                <c:pt idx="398">
                  <c:v>35737</c:v>
                </c:pt>
                <c:pt idx="399">
                  <c:v>35738</c:v>
                </c:pt>
                <c:pt idx="400">
                  <c:v>35739</c:v>
                </c:pt>
                <c:pt idx="401">
                  <c:v>35740</c:v>
                </c:pt>
                <c:pt idx="402">
                  <c:v>35741</c:v>
                </c:pt>
                <c:pt idx="403">
                  <c:v>35742</c:v>
                </c:pt>
                <c:pt idx="404">
                  <c:v>35743</c:v>
                </c:pt>
                <c:pt idx="405">
                  <c:v>35744</c:v>
                </c:pt>
                <c:pt idx="406">
                  <c:v>35745</c:v>
                </c:pt>
                <c:pt idx="407">
                  <c:v>35746</c:v>
                </c:pt>
                <c:pt idx="408">
                  <c:v>35747</c:v>
                </c:pt>
                <c:pt idx="409">
                  <c:v>35748</c:v>
                </c:pt>
                <c:pt idx="410">
                  <c:v>35749</c:v>
                </c:pt>
                <c:pt idx="411">
                  <c:v>35750</c:v>
                </c:pt>
                <c:pt idx="412">
                  <c:v>35751</c:v>
                </c:pt>
                <c:pt idx="413">
                  <c:v>35752</c:v>
                </c:pt>
                <c:pt idx="414">
                  <c:v>35753</c:v>
                </c:pt>
                <c:pt idx="415">
                  <c:v>35754</c:v>
                </c:pt>
                <c:pt idx="416">
                  <c:v>35755</c:v>
                </c:pt>
                <c:pt idx="417">
                  <c:v>35756</c:v>
                </c:pt>
                <c:pt idx="418">
                  <c:v>35757</c:v>
                </c:pt>
                <c:pt idx="419">
                  <c:v>35758</c:v>
                </c:pt>
                <c:pt idx="420">
                  <c:v>35759</c:v>
                </c:pt>
                <c:pt idx="421">
                  <c:v>35760</c:v>
                </c:pt>
                <c:pt idx="422">
                  <c:v>35761</c:v>
                </c:pt>
                <c:pt idx="423">
                  <c:v>35762</c:v>
                </c:pt>
                <c:pt idx="424">
                  <c:v>35763</c:v>
                </c:pt>
                <c:pt idx="425">
                  <c:v>35764</c:v>
                </c:pt>
                <c:pt idx="426">
                  <c:v>35765</c:v>
                </c:pt>
                <c:pt idx="427">
                  <c:v>35766</c:v>
                </c:pt>
                <c:pt idx="428">
                  <c:v>35767</c:v>
                </c:pt>
                <c:pt idx="429">
                  <c:v>35768</c:v>
                </c:pt>
                <c:pt idx="430">
                  <c:v>35769</c:v>
                </c:pt>
                <c:pt idx="431">
                  <c:v>35770</c:v>
                </c:pt>
                <c:pt idx="432">
                  <c:v>35771</c:v>
                </c:pt>
                <c:pt idx="433">
                  <c:v>35772</c:v>
                </c:pt>
                <c:pt idx="434">
                  <c:v>35773</c:v>
                </c:pt>
                <c:pt idx="435">
                  <c:v>35774</c:v>
                </c:pt>
                <c:pt idx="436">
                  <c:v>35775</c:v>
                </c:pt>
                <c:pt idx="437">
                  <c:v>35776</c:v>
                </c:pt>
                <c:pt idx="438">
                  <c:v>35777</c:v>
                </c:pt>
                <c:pt idx="439">
                  <c:v>35778</c:v>
                </c:pt>
                <c:pt idx="440">
                  <c:v>35779</c:v>
                </c:pt>
                <c:pt idx="441">
                  <c:v>35780</c:v>
                </c:pt>
                <c:pt idx="442">
                  <c:v>35781</c:v>
                </c:pt>
                <c:pt idx="443">
                  <c:v>35782</c:v>
                </c:pt>
                <c:pt idx="444">
                  <c:v>35783</c:v>
                </c:pt>
                <c:pt idx="445">
                  <c:v>35784</c:v>
                </c:pt>
                <c:pt idx="446">
                  <c:v>35785</c:v>
                </c:pt>
                <c:pt idx="447">
                  <c:v>35786</c:v>
                </c:pt>
                <c:pt idx="448">
                  <c:v>35787</c:v>
                </c:pt>
                <c:pt idx="449">
                  <c:v>35788</c:v>
                </c:pt>
                <c:pt idx="450">
                  <c:v>35789</c:v>
                </c:pt>
                <c:pt idx="451">
                  <c:v>35790</c:v>
                </c:pt>
                <c:pt idx="452">
                  <c:v>35791</c:v>
                </c:pt>
                <c:pt idx="453">
                  <c:v>35792</c:v>
                </c:pt>
                <c:pt idx="454">
                  <c:v>35793</c:v>
                </c:pt>
                <c:pt idx="455">
                  <c:v>35794</c:v>
                </c:pt>
                <c:pt idx="456">
                  <c:v>35795</c:v>
                </c:pt>
                <c:pt idx="457">
                  <c:v>35796</c:v>
                </c:pt>
                <c:pt idx="458">
                  <c:v>35797</c:v>
                </c:pt>
                <c:pt idx="459">
                  <c:v>35798</c:v>
                </c:pt>
                <c:pt idx="460">
                  <c:v>35799</c:v>
                </c:pt>
                <c:pt idx="461">
                  <c:v>35800</c:v>
                </c:pt>
                <c:pt idx="462">
                  <c:v>35801</c:v>
                </c:pt>
                <c:pt idx="463">
                  <c:v>35802</c:v>
                </c:pt>
                <c:pt idx="464">
                  <c:v>35803</c:v>
                </c:pt>
                <c:pt idx="465">
                  <c:v>35804</c:v>
                </c:pt>
                <c:pt idx="466">
                  <c:v>35805</c:v>
                </c:pt>
                <c:pt idx="467">
                  <c:v>35806</c:v>
                </c:pt>
                <c:pt idx="468">
                  <c:v>35807</c:v>
                </c:pt>
                <c:pt idx="469">
                  <c:v>35808</c:v>
                </c:pt>
                <c:pt idx="470">
                  <c:v>35809</c:v>
                </c:pt>
                <c:pt idx="471">
                  <c:v>35810</c:v>
                </c:pt>
                <c:pt idx="472">
                  <c:v>35811</c:v>
                </c:pt>
                <c:pt idx="473">
                  <c:v>35812</c:v>
                </c:pt>
                <c:pt idx="474">
                  <c:v>35813</c:v>
                </c:pt>
                <c:pt idx="475">
                  <c:v>35814</c:v>
                </c:pt>
                <c:pt idx="476">
                  <c:v>35815</c:v>
                </c:pt>
                <c:pt idx="477">
                  <c:v>35816</c:v>
                </c:pt>
                <c:pt idx="478">
                  <c:v>35817</c:v>
                </c:pt>
                <c:pt idx="479">
                  <c:v>35818</c:v>
                </c:pt>
                <c:pt idx="480">
                  <c:v>35819</c:v>
                </c:pt>
                <c:pt idx="481">
                  <c:v>35820</c:v>
                </c:pt>
                <c:pt idx="482">
                  <c:v>35821</c:v>
                </c:pt>
                <c:pt idx="483">
                  <c:v>35822</c:v>
                </c:pt>
                <c:pt idx="484">
                  <c:v>35823</c:v>
                </c:pt>
                <c:pt idx="485">
                  <c:v>35824</c:v>
                </c:pt>
                <c:pt idx="486">
                  <c:v>35825</c:v>
                </c:pt>
                <c:pt idx="487">
                  <c:v>35826</c:v>
                </c:pt>
                <c:pt idx="488">
                  <c:v>35827</c:v>
                </c:pt>
                <c:pt idx="489">
                  <c:v>35828</c:v>
                </c:pt>
                <c:pt idx="490">
                  <c:v>35829</c:v>
                </c:pt>
                <c:pt idx="491">
                  <c:v>35830</c:v>
                </c:pt>
                <c:pt idx="492">
                  <c:v>35831</c:v>
                </c:pt>
                <c:pt idx="493">
                  <c:v>35832</c:v>
                </c:pt>
                <c:pt idx="494">
                  <c:v>35833</c:v>
                </c:pt>
                <c:pt idx="495">
                  <c:v>35834</c:v>
                </c:pt>
                <c:pt idx="496">
                  <c:v>35835</c:v>
                </c:pt>
                <c:pt idx="497">
                  <c:v>35836</c:v>
                </c:pt>
                <c:pt idx="498">
                  <c:v>35837</c:v>
                </c:pt>
                <c:pt idx="499">
                  <c:v>35838</c:v>
                </c:pt>
                <c:pt idx="500">
                  <c:v>35839</c:v>
                </c:pt>
                <c:pt idx="501">
                  <c:v>35840</c:v>
                </c:pt>
                <c:pt idx="502">
                  <c:v>35841</c:v>
                </c:pt>
                <c:pt idx="503">
                  <c:v>35842</c:v>
                </c:pt>
                <c:pt idx="504">
                  <c:v>35843</c:v>
                </c:pt>
                <c:pt idx="505">
                  <c:v>35844</c:v>
                </c:pt>
                <c:pt idx="506">
                  <c:v>35845</c:v>
                </c:pt>
                <c:pt idx="507">
                  <c:v>35846</c:v>
                </c:pt>
                <c:pt idx="508">
                  <c:v>35847</c:v>
                </c:pt>
                <c:pt idx="509">
                  <c:v>35848</c:v>
                </c:pt>
                <c:pt idx="510">
                  <c:v>35849</c:v>
                </c:pt>
                <c:pt idx="511">
                  <c:v>35850</c:v>
                </c:pt>
                <c:pt idx="512">
                  <c:v>35851</c:v>
                </c:pt>
                <c:pt idx="513">
                  <c:v>35852</c:v>
                </c:pt>
                <c:pt idx="514">
                  <c:v>35853</c:v>
                </c:pt>
                <c:pt idx="515">
                  <c:v>35854</c:v>
                </c:pt>
                <c:pt idx="516">
                  <c:v>35855</c:v>
                </c:pt>
                <c:pt idx="517">
                  <c:v>35856</c:v>
                </c:pt>
                <c:pt idx="518">
                  <c:v>35857</c:v>
                </c:pt>
                <c:pt idx="519">
                  <c:v>35858</c:v>
                </c:pt>
                <c:pt idx="520">
                  <c:v>35859</c:v>
                </c:pt>
                <c:pt idx="521">
                  <c:v>35860</c:v>
                </c:pt>
                <c:pt idx="522">
                  <c:v>35861</c:v>
                </c:pt>
                <c:pt idx="523">
                  <c:v>35862</c:v>
                </c:pt>
                <c:pt idx="524">
                  <c:v>35863</c:v>
                </c:pt>
                <c:pt idx="525">
                  <c:v>35864</c:v>
                </c:pt>
                <c:pt idx="526">
                  <c:v>35865</c:v>
                </c:pt>
                <c:pt idx="527">
                  <c:v>35866</c:v>
                </c:pt>
                <c:pt idx="528">
                  <c:v>35867</c:v>
                </c:pt>
                <c:pt idx="529">
                  <c:v>35868</c:v>
                </c:pt>
                <c:pt idx="530">
                  <c:v>35869</c:v>
                </c:pt>
                <c:pt idx="531">
                  <c:v>35870</c:v>
                </c:pt>
                <c:pt idx="532">
                  <c:v>35871</c:v>
                </c:pt>
                <c:pt idx="533">
                  <c:v>35872</c:v>
                </c:pt>
                <c:pt idx="534">
                  <c:v>35873</c:v>
                </c:pt>
                <c:pt idx="535">
                  <c:v>35874</c:v>
                </c:pt>
                <c:pt idx="536">
                  <c:v>35875</c:v>
                </c:pt>
                <c:pt idx="537">
                  <c:v>35876</c:v>
                </c:pt>
                <c:pt idx="538">
                  <c:v>35877</c:v>
                </c:pt>
                <c:pt idx="539">
                  <c:v>35878</c:v>
                </c:pt>
                <c:pt idx="540">
                  <c:v>35879</c:v>
                </c:pt>
                <c:pt idx="541">
                  <c:v>35880</c:v>
                </c:pt>
                <c:pt idx="542">
                  <c:v>35881</c:v>
                </c:pt>
                <c:pt idx="543">
                  <c:v>35882</c:v>
                </c:pt>
                <c:pt idx="544">
                  <c:v>35883</c:v>
                </c:pt>
                <c:pt idx="545">
                  <c:v>35884</c:v>
                </c:pt>
                <c:pt idx="546">
                  <c:v>35885</c:v>
                </c:pt>
                <c:pt idx="547">
                  <c:v>35886</c:v>
                </c:pt>
                <c:pt idx="548">
                  <c:v>35887</c:v>
                </c:pt>
                <c:pt idx="549">
                  <c:v>35888</c:v>
                </c:pt>
                <c:pt idx="550">
                  <c:v>35889</c:v>
                </c:pt>
                <c:pt idx="551">
                  <c:v>35890</c:v>
                </c:pt>
                <c:pt idx="552">
                  <c:v>35891</c:v>
                </c:pt>
                <c:pt idx="553">
                  <c:v>35892</c:v>
                </c:pt>
                <c:pt idx="554">
                  <c:v>35893</c:v>
                </c:pt>
                <c:pt idx="555">
                  <c:v>35894</c:v>
                </c:pt>
                <c:pt idx="556">
                  <c:v>35895</c:v>
                </c:pt>
                <c:pt idx="557">
                  <c:v>35896</c:v>
                </c:pt>
                <c:pt idx="558">
                  <c:v>35897</c:v>
                </c:pt>
                <c:pt idx="559">
                  <c:v>35898</c:v>
                </c:pt>
                <c:pt idx="560">
                  <c:v>35899</c:v>
                </c:pt>
                <c:pt idx="561">
                  <c:v>35900</c:v>
                </c:pt>
                <c:pt idx="562">
                  <c:v>35901</c:v>
                </c:pt>
                <c:pt idx="563">
                  <c:v>35902</c:v>
                </c:pt>
                <c:pt idx="564">
                  <c:v>35903</c:v>
                </c:pt>
                <c:pt idx="565">
                  <c:v>35904</c:v>
                </c:pt>
                <c:pt idx="566">
                  <c:v>35905</c:v>
                </c:pt>
                <c:pt idx="567">
                  <c:v>35906</c:v>
                </c:pt>
                <c:pt idx="568">
                  <c:v>35907</c:v>
                </c:pt>
                <c:pt idx="569">
                  <c:v>35908</c:v>
                </c:pt>
                <c:pt idx="570">
                  <c:v>35909</c:v>
                </c:pt>
                <c:pt idx="571">
                  <c:v>35910</c:v>
                </c:pt>
                <c:pt idx="572">
                  <c:v>35911</c:v>
                </c:pt>
                <c:pt idx="573">
                  <c:v>35912</c:v>
                </c:pt>
                <c:pt idx="574">
                  <c:v>35913</c:v>
                </c:pt>
                <c:pt idx="575">
                  <c:v>35914</c:v>
                </c:pt>
                <c:pt idx="576">
                  <c:v>35915</c:v>
                </c:pt>
                <c:pt idx="577">
                  <c:v>35916</c:v>
                </c:pt>
                <c:pt idx="578">
                  <c:v>35917</c:v>
                </c:pt>
                <c:pt idx="579">
                  <c:v>35918</c:v>
                </c:pt>
                <c:pt idx="580">
                  <c:v>35919</c:v>
                </c:pt>
                <c:pt idx="581">
                  <c:v>35920</c:v>
                </c:pt>
                <c:pt idx="582">
                  <c:v>35921</c:v>
                </c:pt>
                <c:pt idx="583">
                  <c:v>35922</c:v>
                </c:pt>
                <c:pt idx="584">
                  <c:v>35923</c:v>
                </c:pt>
                <c:pt idx="585">
                  <c:v>35924</c:v>
                </c:pt>
                <c:pt idx="586">
                  <c:v>35925</c:v>
                </c:pt>
                <c:pt idx="587">
                  <c:v>35926</c:v>
                </c:pt>
                <c:pt idx="588">
                  <c:v>35927</c:v>
                </c:pt>
                <c:pt idx="589">
                  <c:v>35928</c:v>
                </c:pt>
                <c:pt idx="590">
                  <c:v>35929</c:v>
                </c:pt>
                <c:pt idx="591">
                  <c:v>35930</c:v>
                </c:pt>
                <c:pt idx="592">
                  <c:v>35931</c:v>
                </c:pt>
                <c:pt idx="593">
                  <c:v>35932</c:v>
                </c:pt>
                <c:pt idx="594">
                  <c:v>35933</c:v>
                </c:pt>
                <c:pt idx="595">
                  <c:v>35934</c:v>
                </c:pt>
                <c:pt idx="596">
                  <c:v>35935</c:v>
                </c:pt>
                <c:pt idx="597">
                  <c:v>35936</c:v>
                </c:pt>
                <c:pt idx="598">
                  <c:v>35937</c:v>
                </c:pt>
                <c:pt idx="599">
                  <c:v>35938</c:v>
                </c:pt>
                <c:pt idx="600">
                  <c:v>35939</c:v>
                </c:pt>
                <c:pt idx="601">
                  <c:v>35940</c:v>
                </c:pt>
                <c:pt idx="602">
                  <c:v>35941</c:v>
                </c:pt>
                <c:pt idx="603">
                  <c:v>35942</c:v>
                </c:pt>
                <c:pt idx="604">
                  <c:v>35943</c:v>
                </c:pt>
                <c:pt idx="605">
                  <c:v>35944</c:v>
                </c:pt>
                <c:pt idx="606">
                  <c:v>35945</c:v>
                </c:pt>
                <c:pt idx="607">
                  <c:v>35946</c:v>
                </c:pt>
                <c:pt idx="608">
                  <c:v>35947</c:v>
                </c:pt>
                <c:pt idx="609">
                  <c:v>35948</c:v>
                </c:pt>
                <c:pt idx="610">
                  <c:v>35949</c:v>
                </c:pt>
                <c:pt idx="611">
                  <c:v>35950</c:v>
                </c:pt>
                <c:pt idx="612">
                  <c:v>35951</c:v>
                </c:pt>
                <c:pt idx="613">
                  <c:v>35952</c:v>
                </c:pt>
                <c:pt idx="614">
                  <c:v>35953</c:v>
                </c:pt>
                <c:pt idx="615">
                  <c:v>35954</c:v>
                </c:pt>
                <c:pt idx="616">
                  <c:v>35955</c:v>
                </c:pt>
                <c:pt idx="617">
                  <c:v>35956</c:v>
                </c:pt>
                <c:pt idx="618">
                  <c:v>35957</c:v>
                </c:pt>
                <c:pt idx="619">
                  <c:v>35958</c:v>
                </c:pt>
                <c:pt idx="620">
                  <c:v>35959</c:v>
                </c:pt>
                <c:pt idx="621">
                  <c:v>35960</c:v>
                </c:pt>
                <c:pt idx="622">
                  <c:v>35961</c:v>
                </c:pt>
                <c:pt idx="623">
                  <c:v>35962</c:v>
                </c:pt>
                <c:pt idx="624">
                  <c:v>35963</c:v>
                </c:pt>
                <c:pt idx="625">
                  <c:v>35964</c:v>
                </c:pt>
                <c:pt idx="626">
                  <c:v>35965</c:v>
                </c:pt>
                <c:pt idx="627">
                  <c:v>35966</c:v>
                </c:pt>
                <c:pt idx="628">
                  <c:v>35967</c:v>
                </c:pt>
                <c:pt idx="629">
                  <c:v>35968</c:v>
                </c:pt>
                <c:pt idx="630">
                  <c:v>35969</c:v>
                </c:pt>
                <c:pt idx="631">
                  <c:v>35970</c:v>
                </c:pt>
                <c:pt idx="632">
                  <c:v>35971</c:v>
                </c:pt>
                <c:pt idx="633">
                  <c:v>35972</c:v>
                </c:pt>
                <c:pt idx="634">
                  <c:v>35973</c:v>
                </c:pt>
                <c:pt idx="635">
                  <c:v>35974</c:v>
                </c:pt>
                <c:pt idx="636">
                  <c:v>35975</c:v>
                </c:pt>
                <c:pt idx="637">
                  <c:v>35976</c:v>
                </c:pt>
                <c:pt idx="638">
                  <c:v>35977</c:v>
                </c:pt>
                <c:pt idx="639">
                  <c:v>35978</c:v>
                </c:pt>
                <c:pt idx="640">
                  <c:v>35979</c:v>
                </c:pt>
                <c:pt idx="641">
                  <c:v>35980</c:v>
                </c:pt>
                <c:pt idx="642">
                  <c:v>35981</c:v>
                </c:pt>
                <c:pt idx="643">
                  <c:v>35982</c:v>
                </c:pt>
                <c:pt idx="644">
                  <c:v>35983</c:v>
                </c:pt>
                <c:pt idx="645">
                  <c:v>35984</c:v>
                </c:pt>
                <c:pt idx="646">
                  <c:v>35985</c:v>
                </c:pt>
                <c:pt idx="647">
                  <c:v>35986</c:v>
                </c:pt>
                <c:pt idx="648">
                  <c:v>35987</c:v>
                </c:pt>
                <c:pt idx="649">
                  <c:v>35988</c:v>
                </c:pt>
                <c:pt idx="650">
                  <c:v>35989</c:v>
                </c:pt>
                <c:pt idx="651">
                  <c:v>35990</c:v>
                </c:pt>
                <c:pt idx="652">
                  <c:v>35991</c:v>
                </c:pt>
                <c:pt idx="653">
                  <c:v>35992</c:v>
                </c:pt>
                <c:pt idx="654">
                  <c:v>35993</c:v>
                </c:pt>
                <c:pt idx="655">
                  <c:v>35994</c:v>
                </c:pt>
                <c:pt idx="656">
                  <c:v>35995</c:v>
                </c:pt>
                <c:pt idx="657">
                  <c:v>35996</c:v>
                </c:pt>
                <c:pt idx="658">
                  <c:v>35997</c:v>
                </c:pt>
                <c:pt idx="659">
                  <c:v>35998</c:v>
                </c:pt>
                <c:pt idx="660">
                  <c:v>35999</c:v>
                </c:pt>
                <c:pt idx="661">
                  <c:v>36000</c:v>
                </c:pt>
                <c:pt idx="662">
                  <c:v>36001</c:v>
                </c:pt>
                <c:pt idx="663">
                  <c:v>36002</c:v>
                </c:pt>
                <c:pt idx="664">
                  <c:v>36003</c:v>
                </c:pt>
                <c:pt idx="665">
                  <c:v>36004</c:v>
                </c:pt>
                <c:pt idx="666">
                  <c:v>36005</c:v>
                </c:pt>
                <c:pt idx="667">
                  <c:v>36006</c:v>
                </c:pt>
                <c:pt idx="668">
                  <c:v>36007</c:v>
                </c:pt>
                <c:pt idx="669">
                  <c:v>36008</c:v>
                </c:pt>
                <c:pt idx="670">
                  <c:v>36009</c:v>
                </c:pt>
                <c:pt idx="671">
                  <c:v>36010</c:v>
                </c:pt>
                <c:pt idx="672">
                  <c:v>36011</c:v>
                </c:pt>
                <c:pt idx="673">
                  <c:v>36012</c:v>
                </c:pt>
                <c:pt idx="674">
                  <c:v>36013</c:v>
                </c:pt>
                <c:pt idx="675">
                  <c:v>36014</c:v>
                </c:pt>
                <c:pt idx="676">
                  <c:v>36015</c:v>
                </c:pt>
                <c:pt idx="677">
                  <c:v>36016</c:v>
                </c:pt>
                <c:pt idx="678">
                  <c:v>36017</c:v>
                </c:pt>
                <c:pt idx="679">
                  <c:v>36018</c:v>
                </c:pt>
                <c:pt idx="680">
                  <c:v>36019</c:v>
                </c:pt>
                <c:pt idx="681">
                  <c:v>36020</c:v>
                </c:pt>
                <c:pt idx="682">
                  <c:v>36021</c:v>
                </c:pt>
                <c:pt idx="683">
                  <c:v>36022</c:v>
                </c:pt>
                <c:pt idx="684">
                  <c:v>36023</c:v>
                </c:pt>
                <c:pt idx="685">
                  <c:v>36024</c:v>
                </c:pt>
                <c:pt idx="686">
                  <c:v>36025</c:v>
                </c:pt>
                <c:pt idx="687">
                  <c:v>36026</c:v>
                </c:pt>
                <c:pt idx="688">
                  <c:v>36027</c:v>
                </c:pt>
                <c:pt idx="689">
                  <c:v>36028</c:v>
                </c:pt>
                <c:pt idx="690">
                  <c:v>36029</c:v>
                </c:pt>
                <c:pt idx="691">
                  <c:v>36030</c:v>
                </c:pt>
                <c:pt idx="692">
                  <c:v>36031</c:v>
                </c:pt>
                <c:pt idx="693">
                  <c:v>36032</c:v>
                </c:pt>
                <c:pt idx="694">
                  <c:v>36033</c:v>
                </c:pt>
                <c:pt idx="695">
                  <c:v>36034</c:v>
                </c:pt>
                <c:pt idx="696">
                  <c:v>36035</c:v>
                </c:pt>
                <c:pt idx="697">
                  <c:v>36036</c:v>
                </c:pt>
                <c:pt idx="698">
                  <c:v>36037</c:v>
                </c:pt>
                <c:pt idx="699">
                  <c:v>36038</c:v>
                </c:pt>
                <c:pt idx="700">
                  <c:v>36039</c:v>
                </c:pt>
                <c:pt idx="701">
                  <c:v>36040</c:v>
                </c:pt>
                <c:pt idx="702">
                  <c:v>36041</c:v>
                </c:pt>
                <c:pt idx="703">
                  <c:v>36042</c:v>
                </c:pt>
                <c:pt idx="704">
                  <c:v>36043</c:v>
                </c:pt>
                <c:pt idx="705">
                  <c:v>36044</c:v>
                </c:pt>
                <c:pt idx="706">
                  <c:v>36045</c:v>
                </c:pt>
                <c:pt idx="707">
                  <c:v>36046</c:v>
                </c:pt>
                <c:pt idx="708">
                  <c:v>36047</c:v>
                </c:pt>
                <c:pt idx="709">
                  <c:v>36048</c:v>
                </c:pt>
                <c:pt idx="710">
                  <c:v>36049</c:v>
                </c:pt>
                <c:pt idx="711">
                  <c:v>36050</c:v>
                </c:pt>
                <c:pt idx="712">
                  <c:v>36051</c:v>
                </c:pt>
                <c:pt idx="713">
                  <c:v>36052</c:v>
                </c:pt>
                <c:pt idx="714">
                  <c:v>36053</c:v>
                </c:pt>
                <c:pt idx="715">
                  <c:v>36054</c:v>
                </c:pt>
                <c:pt idx="716">
                  <c:v>36055</c:v>
                </c:pt>
                <c:pt idx="717">
                  <c:v>36056</c:v>
                </c:pt>
                <c:pt idx="718">
                  <c:v>36057</c:v>
                </c:pt>
                <c:pt idx="719">
                  <c:v>36058</c:v>
                </c:pt>
                <c:pt idx="720">
                  <c:v>36059</c:v>
                </c:pt>
                <c:pt idx="721">
                  <c:v>36060</c:v>
                </c:pt>
                <c:pt idx="722">
                  <c:v>36061</c:v>
                </c:pt>
                <c:pt idx="723">
                  <c:v>36062</c:v>
                </c:pt>
                <c:pt idx="724">
                  <c:v>36063</c:v>
                </c:pt>
                <c:pt idx="725">
                  <c:v>36064</c:v>
                </c:pt>
                <c:pt idx="726">
                  <c:v>36065</c:v>
                </c:pt>
                <c:pt idx="727">
                  <c:v>36066</c:v>
                </c:pt>
                <c:pt idx="728">
                  <c:v>36067</c:v>
                </c:pt>
                <c:pt idx="729">
                  <c:v>36068</c:v>
                </c:pt>
                <c:pt idx="730">
                  <c:v>36069</c:v>
                </c:pt>
                <c:pt idx="731">
                  <c:v>36070</c:v>
                </c:pt>
              </c:numCache>
            </c:numRef>
          </c:cat>
          <c:val>
            <c:numRef>
              <c:f>[1]ResOps_FMAR!$J$4:$J$735</c:f>
              <c:numCache>
                <c:formatCode>General</c:formatCode>
                <c:ptCount val="732"/>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658182.5</c:v>
                </c:pt>
                <c:pt idx="32">
                  <c:v>658182.5</c:v>
                </c:pt>
                <c:pt idx="33">
                  <c:v>658182.5</c:v>
                </c:pt>
                <c:pt idx="34">
                  <c:v>658182.5</c:v>
                </c:pt>
                <c:pt idx="35">
                  <c:v>658182.5</c:v>
                </c:pt>
                <c:pt idx="36">
                  <c:v>658182.5</c:v>
                </c:pt>
                <c:pt idx="37">
                  <c:v>658182.5</c:v>
                </c:pt>
                <c:pt idx="38">
                  <c:v>658182.5</c:v>
                </c:pt>
                <c:pt idx="39">
                  <c:v>658182.5</c:v>
                </c:pt>
                <c:pt idx="40">
                  <c:v>658182.5</c:v>
                </c:pt>
                <c:pt idx="41">
                  <c:v>658182.5</c:v>
                </c:pt>
                <c:pt idx="42">
                  <c:v>658182.5</c:v>
                </c:pt>
                <c:pt idx="43">
                  <c:v>658182.5</c:v>
                </c:pt>
                <c:pt idx="44">
                  <c:v>658182.5</c:v>
                </c:pt>
                <c:pt idx="45">
                  <c:v>658182.5</c:v>
                </c:pt>
                <c:pt idx="46">
                  <c:v>658182.5</c:v>
                </c:pt>
                <c:pt idx="47">
                  <c:v>658182.5</c:v>
                </c:pt>
                <c:pt idx="48">
                  <c:v>658182.5</c:v>
                </c:pt>
                <c:pt idx="49">
                  <c:v>658182.5</c:v>
                </c:pt>
                <c:pt idx="50">
                  <c:v>658182.5</c:v>
                </c:pt>
                <c:pt idx="51">
                  <c:v>658182.5</c:v>
                </c:pt>
                <c:pt idx="52">
                  <c:v>658182.5</c:v>
                </c:pt>
                <c:pt idx="53">
                  <c:v>658182.5</c:v>
                </c:pt>
                <c:pt idx="54">
                  <c:v>658182.5</c:v>
                </c:pt>
                <c:pt idx="55">
                  <c:v>658182.5</c:v>
                </c:pt>
                <c:pt idx="56">
                  <c:v>658182.5</c:v>
                </c:pt>
                <c:pt idx="57">
                  <c:v>658182.5</c:v>
                </c:pt>
                <c:pt idx="58">
                  <c:v>658182.5</c:v>
                </c:pt>
                <c:pt idx="59">
                  <c:v>658182.5</c:v>
                </c:pt>
                <c:pt idx="60">
                  <c:v>658182.5</c:v>
                </c:pt>
                <c:pt idx="61">
                  <c:v>658182.5</c:v>
                </c:pt>
                <c:pt idx="62">
                  <c:v>658182.5</c:v>
                </c:pt>
                <c:pt idx="63">
                  <c:v>658182.5</c:v>
                </c:pt>
                <c:pt idx="64">
                  <c:v>658182.5</c:v>
                </c:pt>
                <c:pt idx="65">
                  <c:v>658182.5</c:v>
                </c:pt>
                <c:pt idx="66">
                  <c:v>658182.5</c:v>
                </c:pt>
                <c:pt idx="67">
                  <c:v>658182.5</c:v>
                </c:pt>
                <c:pt idx="68">
                  <c:v>658182.5</c:v>
                </c:pt>
                <c:pt idx="69">
                  <c:v>658182.5</c:v>
                </c:pt>
                <c:pt idx="70">
                  <c:v>658182.5</c:v>
                </c:pt>
                <c:pt idx="71">
                  <c:v>658182.5</c:v>
                </c:pt>
                <c:pt idx="72">
                  <c:v>658182.5</c:v>
                </c:pt>
                <c:pt idx="73">
                  <c:v>658182.5</c:v>
                </c:pt>
                <c:pt idx="74">
                  <c:v>658182.5</c:v>
                </c:pt>
                <c:pt idx="75">
                  <c:v>658182.5</c:v>
                </c:pt>
                <c:pt idx="76">
                  <c:v>658182.5</c:v>
                </c:pt>
                <c:pt idx="77">
                  <c:v>658182.5</c:v>
                </c:pt>
                <c:pt idx="78">
                  <c:v>658182.5</c:v>
                </c:pt>
                <c:pt idx="79">
                  <c:v>658182.5</c:v>
                </c:pt>
                <c:pt idx="80">
                  <c:v>658182.5</c:v>
                </c:pt>
                <c:pt idx="81">
                  <c:v>658182.5</c:v>
                </c:pt>
                <c:pt idx="82">
                  <c:v>658182.5</c:v>
                </c:pt>
                <c:pt idx="83">
                  <c:v>658182.5</c:v>
                </c:pt>
                <c:pt idx="84">
                  <c:v>658182.5</c:v>
                </c:pt>
                <c:pt idx="85">
                  <c:v>658182.5</c:v>
                </c:pt>
                <c:pt idx="86">
                  <c:v>658182.5</c:v>
                </c:pt>
                <c:pt idx="87">
                  <c:v>658182.5</c:v>
                </c:pt>
                <c:pt idx="88">
                  <c:v>658182.5</c:v>
                </c:pt>
                <c:pt idx="89">
                  <c:v>658182.5</c:v>
                </c:pt>
                <c:pt idx="90">
                  <c:v>658182.5</c:v>
                </c:pt>
                <c:pt idx="91">
                  <c:v>658182.5</c:v>
                </c:pt>
                <c:pt idx="92">
                  <c:v>658182.5</c:v>
                </c:pt>
                <c:pt idx="93">
                  <c:v>658182.5</c:v>
                </c:pt>
                <c:pt idx="94">
                  <c:v>658182.5</c:v>
                </c:pt>
                <c:pt idx="95">
                  <c:v>658182.5</c:v>
                </c:pt>
                <c:pt idx="96">
                  <c:v>658182.5</c:v>
                </c:pt>
                <c:pt idx="97">
                  <c:v>658182.5</c:v>
                </c:pt>
                <c:pt idx="98">
                  <c:v>658182.5</c:v>
                </c:pt>
                <c:pt idx="99">
                  <c:v>658182.5</c:v>
                </c:pt>
                <c:pt idx="100">
                  <c:v>658182.5</c:v>
                </c:pt>
                <c:pt idx="101">
                  <c:v>658182.5</c:v>
                </c:pt>
                <c:pt idx="102">
                  <c:v>658182.5</c:v>
                </c:pt>
                <c:pt idx="103">
                  <c:v>658182.5</c:v>
                </c:pt>
                <c:pt idx="104">
                  <c:v>658182.5</c:v>
                </c:pt>
                <c:pt idx="105">
                  <c:v>658182.5</c:v>
                </c:pt>
                <c:pt idx="106">
                  <c:v>658182.5</c:v>
                </c:pt>
                <c:pt idx="107">
                  <c:v>658182.5</c:v>
                </c:pt>
                <c:pt idx="108">
                  <c:v>658182.5</c:v>
                </c:pt>
                <c:pt idx="109">
                  <c:v>658182.5</c:v>
                </c:pt>
                <c:pt idx="110">
                  <c:v>658182.5</c:v>
                </c:pt>
                <c:pt idx="111">
                  <c:v>658182.5</c:v>
                </c:pt>
                <c:pt idx="112">
                  <c:v>658182.5</c:v>
                </c:pt>
                <c:pt idx="113">
                  <c:v>658182.5</c:v>
                </c:pt>
                <c:pt idx="114">
                  <c:v>658182.5</c:v>
                </c:pt>
                <c:pt idx="115">
                  <c:v>658182.5</c:v>
                </c:pt>
                <c:pt idx="116">
                  <c:v>658182.5</c:v>
                </c:pt>
                <c:pt idx="117">
                  <c:v>658182.5</c:v>
                </c:pt>
                <c:pt idx="118">
                  <c:v>658182.5</c:v>
                </c:pt>
                <c:pt idx="119">
                  <c:v>658182.5</c:v>
                </c:pt>
                <c:pt idx="120">
                  <c:v>658182.5</c:v>
                </c:pt>
                <c:pt idx="121">
                  <c:v>658182.5</c:v>
                </c:pt>
                <c:pt idx="122">
                  <c:v>658182.5</c:v>
                </c:pt>
                <c:pt idx="123">
                  <c:v>658182.5</c:v>
                </c:pt>
                <c:pt idx="124">
                  <c:v>658182.5</c:v>
                </c:pt>
                <c:pt idx="125">
                  <c:v>658182.5</c:v>
                </c:pt>
                <c:pt idx="126">
                  <c:v>658182.5</c:v>
                </c:pt>
                <c:pt idx="127">
                  <c:v>658182.5</c:v>
                </c:pt>
                <c:pt idx="128">
                  <c:v>658182.5</c:v>
                </c:pt>
                <c:pt idx="129">
                  <c:v>658182.5</c:v>
                </c:pt>
                <c:pt idx="130">
                  <c:v>658182.5</c:v>
                </c:pt>
                <c:pt idx="131">
                  <c:v>658182.5</c:v>
                </c:pt>
                <c:pt idx="132">
                  <c:v>658182.5</c:v>
                </c:pt>
                <c:pt idx="133">
                  <c:v>658182.5</c:v>
                </c:pt>
                <c:pt idx="134">
                  <c:v>658182.5</c:v>
                </c:pt>
                <c:pt idx="135">
                  <c:v>658182.5</c:v>
                </c:pt>
                <c:pt idx="136">
                  <c:v>658182.5</c:v>
                </c:pt>
                <c:pt idx="137">
                  <c:v>658182.5</c:v>
                </c:pt>
                <c:pt idx="138">
                  <c:v>658182.5</c:v>
                </c:pt>
                <c:pt idx="139">
                  <c:v>658182.5</c:v>
                </c:pt>
                <c:pt idx="140">
                  <c:v>658182.5</c:v>
                </c:pt>
                <c:pt idx="141">
                  <c:v>658182.5</c:v>
                </c:pt>
                <c:pt idx="142">
                  <c:v>658182.5</c:v>
                </c:pt>
                <c:pt idx="143">
                  <c:v>658182.5</c:v>
                </c:pt>
                <c:pt idx="144">
                  <c:v>658182.5</c:v>
                </c:pt>
                <c:pt idx="145">
                  <c:v>658182.5</c:v>
                </c:pt>
                <c:pt idx="146">
                  <c:v>658182.5</c:v>
                </c:pt>
                <c:pt idx="147">
                  <c:v>658182.5</c:v>
                </c:pt>
                <c:pt idx="148">
                  <c:v>658182.5</c:v>
                </c:pt>
                <c:pt idx="149">
                  <c:v>658182.5</c:v>
                </c:pt>
                <c:pt idx="150">
                  <c:v>658182.5</c:v>
                </c:pt>
                <c:pt idx="151">
                  <c:v>658182.5</c:v>
                </c:pt>
                <c:pt idx="152">
                  <c:v>658182.5</c:v>
                </c:pt>
                <c:pt idx="153">
                  <c:v>658182.5</c:v>
                </c:pt>
                <c:pt idx="154">
                  <c:v>658182.5</c:v>
                </c:pt>
                <c:pt idx="155">
                  <c:v>658182.5</c:v>
                </c:pt>
                <c:pt idx="156">
                  <c:v>658182.5</c:v>
                </c:pt>
                <c:pt idx="157">
                  <c:v>658182.5</c:v>
                </c:pt>
                <c:pt idx="158">
                  <c:v>658182.5</c:v>
                </c:pt>
                <c:pt idx="159">
                  <c:v>658182.5</c:v>
                </c:pt>
                <c:pt idx="160">
                  <c:v>658182.5</c:v>
                </c:pt>
                <c:pt idx="161">
                  <c:v>658182.5</c:v>
                </c:pt>
                <c:pt idx="162">
                  <c:v>658182.5</c:v>
                </c:pt>
                <c:pt idx="163">
                  <c:v>658182.5</c:v>
                </c:pt>
                <c:pt idx="164">
                  <c:v>658182.5</c:v>
                </c:pt>
                <c:pt idx="165">
                  <c:v>661398.5</c:v>
                </c:pt>
                <c:pt idx="166">
                  <c:v>664633.43999999994</c:v>
                </c:pt>
                <c:pt idx="167">
                  <c:v>667877</c:v>
                </c:pt>
                <c:pt idx="168">
                  <c:v>671131.5</c:v>
                </c:pt>
                <c:pt idx="169">
                  <c:v>674402.4</c:v>
                </c:pt>
                <c:pt idx="170">
                  <c:v>677681.3</c:v>
                </c:pt>
                <c:pt idx="171">
                  <c:v>680974.4</c:v>
                </c:pt>
                <c:pt idx="172">
                  <c:v>684280.1</c:v>
                </c:pt>
                <c:pt idx="173">
                  <c:v>687593.56</c:v>
                </c:pt>
                <c:pt idx="174">
                  <c:v>690924.06</c:v>
                </c:pt>
                <c:pt idx="175">
                  <c:v>694264.4</c:v>
                </c:pt>
                <c:pt idx="176">
                  <c:v>697614.1</c:v>
                </c:pt>
                <c:pt idx="177">
                  <c:v>700981.4</c:v>
                </c:pt>
                <c:pt idx="178">
                  <c:v>704356.56</c:v>
                </c:pt>
                <c:pt idx="179">
                  <c:v>707744.6</c:v>
                </c:pt>
                <c:pt idx="180">
                  <c:v>711147.75</c:v>
                </c:pt>
                <c:pt idx="181">
                  <c:v>714559.25</c:v>
                </c:pt>
                <c:pt idx="182">
                  <c:v>717988</c:v>
                </c:pt>
                <c:pt idx="183">
                  <c:v>721428.5</c:v>
                </c:pt>
                <c:pt idx="184">
                  <c:v>724877.75</c:v>
                </c:pt>
                <c:pt idx="185">
                  <c:v>728346.75</c:v>
                </c:pt>
                <c:pt idx="186">
                  <c:v>731824.1</c:v>
                </c:pt>
                <c:pt idx="187">
                  <c:v>735313.75</c:v>
                </c:pt>
                <c:pt idx="188">
                  <c:v>738819.56</c:v>
                </c:pt>
                <c:pt idx="189">
                  <c:v>742333.6</c:v>
                </c:pt>
                <c:pt idx="190">
                  <c:v>745863.1</c:v>
                </c:pt>
                <c:pt idx="191">
                  <c:v>749405.5</c:v>
                </c:pt>
                <c:pt idx="192">
                  <c:v>752956.2</c:v>
                </c:pt>
                <c:pt idx="193">
                  <c:v>756526.5</c:v>
                </c:pt>
                <c:pt idx="194">
                  <c:v>760105.9</c:v>
                </c:pt>
                <c:pt idx="195">
                  <c:v>763695.94</c:v>
                </c:pt>
                <c:pt idx="196">
                  <c:v>767303</c:v>
                </c:pt>
                <c:pt idx="197">
                  <c:v>770918.40000000002</c:v>
                </c:pt>
                <c:pt idx="198">
                  <c:v>774548.5</c:v>
                </c:pt>
                <c:pt idx="199">
                  <c:v>778192.94</c:v>
                </c:pt>
                <c:pt idx="200">
                  <c:v>781845.8</c:v>
                </c:pt>
                <c:pt idx="201">
                  <c:v>785515.94</c:v>
                </c:pt>
                <c:pt idx="202">
                  <c:v>789196.75</c:v>
                </c:pt>
                <c:pt idx="203">
                  <c:v>792887.4</c:v>
                </c:pt>
                <c:pt idx="204">
                  <c:v>796597.8</c:v>
                </c:pt>
                <c:pt idx="205">
                  <c:v>800316.9</c:v>
                </c:pt>
                <c:pt idx="206">
                  <c:v>804049.6</c:v>
                </c:pt>
                <c:pt idx="207">
                  <c:v>807799.1</c:v>
                </c:pt>
                <c:pt idx="208">
                  <c:v>811557.9</c:v>
                </c:pt>
                <c:pt idx="209">
                  <c:v>815335.44</c:v>
                </c:pt>
                <c:pt idx="210">
                  <c:v>819125.56</c:v>
                </c:pt>
                <c:pt idx="211">
                  <c:v>822924.5</c:v>
                </c:pt>
                <c:pt idx="212">
                  <c:v>826744.7</c:v>
                </c:pt>
                <c:pt idx="213">
                  <c:v>830574.1</c:v>
                </c:pt>
                <c:pt idx="214">
                  <c:v>834416.75</c:v>
                </c:pt>
                <c:pt idx="215">
                  <c:v>838276.7</c:v>
                </c:pt>
                <c:pt idx="216">
                  <c:v>842145.2</c:v>
                </c:pt>
                <c:pt idx="217">
                  <c:v>846029.25</c:v>
                </c:pt>
                <c:pt idx="218">
                  <c:v>849926.94</c:v>
                </c:pt>
                <c:pt idx="219">
                  <c:v>853833.3</c:v>
                </c:pt>
                <c:pt idx="220">
                  <c:v>857759.7</c:v>
                </c:pt>
                <c:pt idx="221">
                  <c:v>861696.9</c:v>
                </c:pt>
                <c:pt idx="222">
                  <c:v>865645.8</c:v>
                </c:pt>
                <c:pt idx="223">
                  <c:v>869614.25</c:v>
                </c:pt>
                <c:pt idx="224">
                  <c:v>873591.56</c:v>
                </c:pt>
                <c:pt idx="225">
                  <c:v>877583.5</c:v>
                </c:pt>
                <c:pt idx="226">
                  <c:v>881590.3</c:v>
                </c:pt>
                <c:pt idx="227">
                  <c:v>885605.75</c:v>
                </c:pt>
                <c:pt idx="228">
                  <c:v>889639.56</c:v>
                </c:pt>
                <c:pt idx="229">
                  <c:v>893685.1</c:v>
                </c:pt>
                <c:pt idx="230">
                  <c:v>897740.75</c:v>
                </c:pt>
                <c:pt idx="231">
                  <c:v>901817.75</c:v>
                </c:pt>
                <c:pt idx="232">
                  <c:v>905904.2</c:v>
                </c:pt>
                <c:pt idx="233">
                  <c:v>910005.25</c:v>
                </c:pt>
                <c:pt idx="234">
                  <c:v>914123.44</c:v>
                </c:pt>
                <c:pt idx="235">
                  <c:v>918250.75</c:v>
                </c:pt>
                <c:pt idx="236">
                  <c:v>922395.75</c:v>
                </c:pt>
                <c:pt idx="237">
                  <c:v>926554.25</c:v>
                </c:pt>
                <c:pt idx="238">
                  <c:v>930722</c:v>
                </c:pt>
                <c:pt idx="239">
                  <c:v>934911.7</c:v>
                </c:pt>
                <c:pt idx="240">
                  <c:v>939110.6</c:v>
                </c:pt>
                <c:pt idx="241">
                  <c:v>943321.9</c:v>
                </c:pt>
                <c:pt idx="242">
                  <c:v>947551.94</c:v>
                </c:pt>
                <c:pt idx="243">
                  <c:v>951791.4</c:v>
                </c:pt>
                <c:pt idx="244">
                  <c:v>956047.56</c:v>
                </c:pt>
                <c:pt idx="245">
                  <c:v>960318.1</c:v>
                </c:pt>
                <c:pt idx="246">
                  <c:v>964597.56</c:v>
                </c:pt>
                <c:pt idx="247">
                  <c:v>968897.4</c:v>
                </c:pt>
                <c:pt idx="248">
                  <c:v>973208</c:v>
                </c:pt>
                <c:pt idx="249">
                  <c:v>977529.9</c:v>
                </c:pt>
                <c:pt idx="250">
                  <c:v>981872.1</c:v>
                </c:pt>
                <c:pt idx="251">
                  <c:v>986223.5</c:v>
                </c:pt>
                <c:pt idx="252">
                  <c:v>990590</c:v>
                </c:pt>
                <c:pt idx="253">
                  <c:v>994972.2</c:v>
                </c:pt>
                <c:pt idx="254">
                  <c:v>999363</c:v>
                </c:pt>
                <c:pt idx="255">
                  <c:v>1003771.06</c:v>
                </c:pt>
                <c:pt idx="256">
                  <c:v>1008189.3</c:v>
                </c:pt>
                <c:pt idx="257">
                  <c:v>1008189.3</c:v>
                </c:pt>
                <c:pt idx="258">
                  <c:v>1008189.3</c:v>
                </c:pt>
                <c:pt idx="259">
                  <c:v>1008189.3</c:v>
                </c:pt>
                <c:pt idx="260">
                  <c:v>1008189.3</c:v>
                </c:pt>
                <c:pt idx="261">
                  <c:v>1008189.3</c:v>
                </c:pt>
                <c:pt idx="262">
                  <c:v>1008189.3</c:v>
                </c:pt>
                <c:pt idx="263">
                  <c:v>1008189.3</c:v>
                </c:pt>
                <c:pt idx="264">
                  <c:v>1008189.3</c:v>
                </c:pt>
                <c:pt idx="265">
                  <c:v>1008189.3</c:v>
                </c:pt>
                <c:pt idx="266">
                  <c:v>1008189.3</c:v>
                </c:pt>
                <c:pt idx="267">
                  <c:v>1008189.3</c:v>
                </c:pt>
                <c:pt idx="268">
                  <c:v>1008189.3</c:v>
                </c:pt>
                <c:pt idx="269">
                  <c:v>1008189.3</c:v>
                </c:pt>
                <c:pt idx="270">
                  <c:v>1008189.3</c:v>
                </c:pt>
                <c:pt idx="271">
                  <c:v>1008189.3</c:v>
                </c:pt>
                <c:pt idx="272">
                  <c:v>1006636.75</c:v>
                </c:pt>
                <c:pt idx="273">
                  <c:v>1005086.94</c:v>
                </c:pt>
                <c:pt idx="274">
                  <c:v>1003540.9</c:v>
                </c:pt>
                <c:pt idx="275">
                  <c:v>1001994.75</c:v>
                </c:pt>
                <c:pt idx="276">
                  <c:v>1000448.7</c:v>
                </c:pt>
                <c:pt idx="277">
                  <c:v>998902.56</c:v>
                </c:pt>
                <c:pt idx="278">
                  <c:v>997362.75</c:v>
                </c:pt>
                <c:pt idx="279">
                  <c:v>995823.75</c:v>
                </c:pt>
                <c:pt idx="280">
                  <c:v>994284.7</c:v>
                </c:pt>
                <c:pt idx="281">
                  <c:v>992745.6</c:v>
                </c:pt>
                <c:pt idx="282">
                  <c:v>991209.4</c:v>
                </c:pt>
                <c:pt idx="283">
                  <c:v>989677.8</c:v>
                </c:pt>
                <c:pt idx="284">
                  <c:v>988146.3</c:v>
                </c:pt>
                <c:pt idx="285">
                  <c:v>986614.75</c:v>
                </c:pt>
                <c:pt idx="286">
                  <c:v>985083.25</c:v>
                </c:pt>
                <c:pt idx="287">
                  <c:v>983558.25</c:v>
                </c:pt>
                <c:pt idx="288">
                  <c:v>982034.5</c:v>
                </c:pt>
                <c:pt idx="289">
                  <c:v>980510.75</c:v>
                </c:pt>
                <c:pt idx="290">
                  <c:v>978987</c:v>
                </c:pt>
                <c:pt idx="291">
                  <c:v>977465.75</c:v>
                </c:pt>
                <c:pt idx="292">
                  <c:v>975949.9</c:v>
                </c:pt>
                <c:pt idx="293">
                  <c:v>974434</c:v>
                </c:pt>
                <c:pt idx="294">
                  <c:v>972918.1</c:v>
                </c:pt>
                <c:pt idx="295">
                  <c:v>971402.25</c:v>
                </c:pt>
                <c:pt idx="296">
                  <c:v>969892.5</c:v>
                </c:pt>
                <c:pt idx="297">
                  <c:v>968384.4</c:v>
                </c:pt>
                <c:pt idx="298">
                  <c:v>966876.25</c:v>
                </c:pt>
                <c:pt idx="299">
                  <c:v>965368.1</c:v>
                </c:pt>
                <c:pt idx="300">
                  <c:v>963862.06</c:v>
                </c:pt>
                <c:pt idx="301">
                  <c:v>962361.7</c:v>
                </c:pt>
                <c:pt idx="302">
                  <c:v>960861.3</c:v>
                </c:pt>
                <c:pt idx="303">
                  <c:v>958232.94</c:v>
                </c:pt>
                <c:pt idx="304">
                  <c:v>955613.9</c:v>
                </c:pt>
                <c:pt idx="305">
                  <c:v>952998.7</c:v>
                </c:pt>
                <c:pt idx="306">
                  <c:v>950385.25</c:v>
                </c:pt>
                <c:pt idx="307">
                  <c:v>947783.9</c:v>
                </c:pt>
                <c:pt idx="308">
                  <c:v>945182.56</c:v>
                </c:pt>
                <c:pt idx="309">
                  <c:v>942588.7</c:v>
                </c:pt>
                <c:pt idx="310">
                  <c:v>940001.2</c:v>
                </c:pt>
                <c:pt idx="311">
                  <c:v>937413.6</c:v>
                </c:pt>
                <c:pt idx="312">
                  <c:v>934838.75</c:v>
                </c:pt>
                <c:pt idx="313">
                  <c:v>932264.44</c:v>
                </c:pt>
                <c:pt idx="314">
                  <c:v>929695.25</c:v>
                </c:pt>
                <c:pt idx="315">
                  <c:v>927134.7</c:v>
                </c:pt>
                <c:pt idx="316">
                  <c:v>924574.06</c:v>
                </c:pt>
                <c:pt idx="317">
                  <c:v>922024.3</c:v>
                </c:pt>
                <c:pt idx="318">
                  <c:v>919477.44</c:v>
                </c:pt>
                <c:pt idx="319">
                  <c:v>916933.44</c:v>
                </c:pt>
                <c:pt idx="320">
                  <c:v>914400</c:v>
                </c:pt>
                <c:pt idx="321">
                  <c:v>911866.6</c:v>
                </c:pt>
                <c:pt idx="322">
                  <c:v>909341.7</c:v>
                </c:pt>
                <c:pt idx="323">
                  <c:v>906821.9</c:v>
                </c:pt>
                <c:pt idx="324">
                  <c:v>904302.6</c:v>
                </c:pt>
                <c:pt idx="325">
                  <c:v>901796.9</c:v>
                </c:pt>
                <c:pt idx="326">
                  <c:v>899291.2</c:v>
                </c:pt>
                <c:pt idx="327">
                  <c:v>896791.75</c:v>
                </c:pt>
                <c:pt idx="328">
                  <c:v>894299.8</c:v>
                </c:pt>
                <c:pt idx="329">
                  <c:v>891807.9</c:v>
                </c:pt>
                <c:pt idx="330">
                  <c:v>889327.7</c:v>
                </c:pt>
                <c:pt idx="331">
                  <c:v>886849.1</c:v>
                </c:pt>
                <c:pt idx="332">
                  <c:v>884374.4</c:v>
                </c:pt>
                <c:pt idx="333">
                  <c:v>881908.8</c:v>
                </c:pt>
                <c:pt idx="334">
                  <c:v>877562.44</c:v>
                </c:pt>
                <c:pt idx="335">
                  <c:v>873232.44</c:v>
                </c:pt>
                <c:pt idx="336">
                  <c:v>868920.94</c:v>
                </c:pt>
                <c:pt idx="337">
                  <c:v>864622</c:v>
                </c:pt>
                <c:pt idx="338">
                  <c:v>860338.75</c:v>
                </c:pt>
                <c:pt idx="339">
                  <c:v>856076.94</c:v>
                </c:pt>
                <c:pt idx="340">
                  <c:v>851827.8</c:v>
                </c:pt>
                <c:pt idx="341">
                  <c:v>847592.2</c:v>
                </c:pt>
                <c:pt idx="342">
                  <c:v>843378.25</c:v>
                </c:pt>
                <c:pt idx="343">
                  <c:v>839176.2</c:v>
                </c:pt>
                <c:pt idx="344">
                  <c:v>834986.06</c:v>
                </c:pt>
                <c:pt idx="345">
                  <c:v>830818.1</c:v>
                </c:pt>
                <c:pt idx="346">
                  <c:v>826663.8</c:v>
                </c:pt>
                <c:pt idx="347">
                  <c:v>822522.5</c:v>
                </c:pt>
                <c:pt idx="348">
                  <c:v>818401.94</c:v>
                </c:pt>
                <c:pt idx="349">
                  <c:v>814296.06</c:v>
                </c:pt>
                <c:pt idx="350">
                  <c:v>810203</c:v>
                </c:pt>
                <c:pt idx="351">
                  <c:v>806130.4</c:v>
                </c:pt>
                <c:pt idx="352">
                  <c:v>802074.6</c:v>
                </c:pt>
                <c:pt idx="353">
                  <c:v>798031.44</c:v>
                </c:pt>
                <c:pt idx="354">
                  <c:v>794005.44</c:v>
                </c:pt>
                <c:pt idx="355">
                  <c:v>789997.4</c:v>
                </c:pt>
                <c:pt idx="356">
                  <c:v>786001.4</c:v>
                </c:pt>
                <c:pt idx="357">
                  <c:v>782020.56</c:v>
                </c:pt>
                <c:pt idx="358">
                  <c:v>778057.75</c:v>
                </c:pt>
                <c:pt idx="359">
                  <c:v>774106.75</c:v>
                </c:pt>
                <c:pt idx="360">
                  <c:v>770169.3</c:v>
                </c:pt>
                <c:pt idx="361">
                  <c:v>766252.56</c:v>
                </c:pt>
                <c:pt idx="362">
                  <c:v>762347.25</c:v>
                </c:pt>
                <c:pt idx="363">
                  <c:v>758453.3</c:v>
                </c:pt>
                <c:pt idx="364">
                  <c:v>755051.2</c:v>
                </c:pt>
                <c:pt idx="365">
                  <c:v>751655.7</c:v>
                </c:pt>
                <c:pt idx="366">
                  <c:v>748273.1</c:v>
                </c:pt>
                <c:pt idx="367">
                  <c:v>744903.5</c:v>
                </c:pt>
                <c:pt idx="368">
                  <c:v>741540.3</c:v>
                </c:pt>
                <c:pt idx="369">
                  <c:v>738196</c:v>
                </c:pt>
                <c:pt idx="370">
                  <c:v>734858.06</c:v>
                </c:pt>
                <c:pt idx="371">
                  <c:v>731532.9</c:v>
                </c:pt>
                <c:pt idx="372">
                  <c:v>728220.6</c:v>
                </c:pt>
                <c:pt idx="373">
                  <c:v>724914.8</c:v>
                </c:pt>
                <c:pt idx="374">
                  <c:v>721628.06</c:v>
                </c:pt>
                <c:pt idx="375">
                  <c:v>718347.94</c:v>
                </c:pt>
                <c:pt idx="376">
                  <c:v>715080.7</c:v>
                </c:pt>
                <c:pt idx="377">
                  <c:v>711826.6</c:v>
                </c:pt>
                <c:pt idx="378">
                  <c:v>708579.06</c:v>
                </c:pt>
                <c:pt idx="379">
                  <c:v>705350.6</c:v>
                </c:pt>
                <c:pt idx="380">
                  <c:v>702128.44</c:v>
                </c:pt>
                <c:pt idx="381">
                  <c:v>698918.40000000002</c:v>
                </c:pt>
                <c:pt idx="382">
                  <c:v>695720.56</c:v>
                </c:pt>
                <c:pt idx="383">
                  <c:v>692528.8</c:v>
                </c:pt>
                <c:pt idx="384">
                  <c:v>689355.2</c:v>
                </c:pt>
                <c:pt idx="385">
                  <c:v>686187.75</c:v>
                </c:pt>
                <c:pt idx="386">
                  <c:v>683032.1</c:v>
                </c:pt>
                <c:pt idx="387">
                  <c:v>679888.5</c:v>
                </c:pt>
                <c:pt idx="388">
                  <c:v>676750.8</c:v>
                </c:pt>
                <c:pt idx="389">
                  <c:v>673631.3</c:v>
                </c:pt>
                <c:pt idx="390">
                  <c:v>670518.25</c:v>
                </c:pt>
                <c:pt idx="391">
                  <c:v>667417.1</c:v>
                </c:pt>
                <c:pt idx="392">
                  <c:v>664328.6</c:v>
                </c:pt>
                <c:pt idx="393">
                  <c:v>661246.43999999994</c:v>
                </c:pt>
                <c:pt idx="394">
                  <c:v>658182.5</c:v>
                </c:pt>
                <c:pt idx="395">
                  <c:v>658182.5</c:v>
                </c:pt>
                <c:pt idx="396">
                  <c:v>658182.5</c:v>
                </c:pt>
                <c:pt idx="397">
                  <c:v>658182.5</c:v>
                </c:pt>
                <c:pt idx="398">
                  <c:v>658182.5</c:v>
                </c:pt>
                <c:pt idx="399">
                  <c:v>658182.5</c:v>
                </c:pt>
                <c:pt idx="400">
                  <c:v>658182.5</c:v>
                </c:pt>
                <c:pt idx="401">
                  <c:v>658182.5</c:v>
                </c:pt>
                <c:pt idx="402">
                  <c:v>658182.5</c:v>
                </c:pt>
                <c:pt idx="403">
                  <c:v>658182.5</c:v>
                </c:pt>
                <c:pt idx="404">
                  <c:v>658182.5</c:v>
                </c:pt>
                <c:pt idx="405">
                  <c:v>658182.5</c:v>
                </c:pt>
                <c:pt idx="406">
                  <c:v>658182.5</c:v>
                </c:pt>
                <c:pt idx="407">
                  <c:v>658182.5</c:v>
                </c:pt>
                <c:pt idx="408">
                  <c:v>658182.5</c:v>
                </c:pt>
                <c:pt idx="409">
                  <c:v>658182.5</c:v>
                </c:pt>
                <c:pt idx="410">
                  <c:v>658182.5</c:v>
                </c:pt>
                <c:pt idx="411">
                  <c:v>658182.5</c:v>
                </c:pt>
                <c:pt idx="412">
                  <c:v>658182.5</c:v>
                </c:pt>
                <c:pt idx="413">
                  <c:v>658182.5</c:v>
                </c:pt>
                <c:pt idx="414">
                  <c:v>658182.5</c:v>
                </c:pt>
                <c:pt idx="415">
                  <c:v>658182.5</c:v>
                </c:pt>
                <c:pt idx="416">
                  <c:v>658182.5</c:v>
                </c:pt>
                <c:pt idx="417">
                  <c:v>658182.5</c:v>
                </c:pt>
                <c:pt idx="418">
                  <c:v>658182.5</c:v>
                </c:pt>
                <c:pt idx="419">
                  <c:v>658182.5</c:v>
                </c:pt>
                <c:pt idx="420">
                  <c:v>658182.5</c:v>
                </c:pt>
                <c:pt idx="421">
                  <c:v>658182.5</c:v>
                </c:pt>
                <c:pt idx="422">
                  <c:v>658182.5</c:v>
                </c:pt>
                <c:pt idx="423">
                  <c:v>658182.5</c:v>
                </c:pt>
                <c:pt idx="424">
                  <c:v>658182.5</c:v>
                </c:pt>
                <c:pt idx="425">
                  <c:v>658182.5</c:v>
                </c:pt>
                <c:pt idx="426">
                  <c:v>658182.5</c:v>
                </c:pt>
                <c:pt idx="427">
                  <c:v>658182.5</c:v>
                </c:pt>
                <c:pt idx="428">
                  <c:v>658182.5</c:v>
                </c:pt>
                <c:pt idx="429">
                  <c:v>658182.5</c:v>
                </c:pt>
                <c:pt idx="430">
                  <c:v>658182.5</c:v>
                </c:pt>
                <c:pt idx="431">
                  <c:v>658182.5</c:v>
                </c:pt>
                <c:pt idx="432">
                  <c:v>658182.5</c:v>
                </c:pt>
                <c:pt idx="433">
                  <c:v>658182.5</c:v>
                </c:pt>
                <c:pt idx="434">
                  <c:v>658182.5</c:v>
                </c:pt>
                <c:pt idx="435">
                  <c:v>658182.5</c:v>
                </c:pt>
                <c:pt idx="436">
                  <c:v>658182.5</c:v>
                </c:pt>
                <c:pt idx="437">
                  <c:v>658182.5</c:v>
                </c:pt>
                <c:pt idx="438">
                  <c:v>658182.5</c:v>
                </c:pt>
                <c:pt idx="439">
                  <c:v>658182.5</c:v>
                </c:pt>
                <c:pt idx="440">
                  <c:v>658182.5</c:v>
                </c:pt>
                <c:pt idx="441">
                  <c:v>658182.5</c:v>
                </c:pt>
                <c:pt idx="442">
                  <c:v>658182.5</c:v>
                </c:pt>
                <c:pt idx="443">
                  <c:v>658182.5</c:v>
                </c:pt>
                <c:pt idx="444">
                  <c:v>658182.5</c:v>
                </c:pt>
                <c:pt idx="445">
                  <c:v>658182.5</c:v>
                </c:pt>
                <c:pt idx="446">
                  <c:v>658182.5</c:v>
                </c:pt>
                <c:pt idx="447">
                  <c:v>658182.5</c:v>
                </c:pt>
                <c:pt idx="448">
                  <c:v>658182.5</c:v>
                </c:pt>
                <c:pt idx="449">
                  <c:v>658182.5</c:v>
                </c:pt>
                <c:pt idx="450">
                  <c:v>658182.5</c:v>
                </c:pt>
                <c:pt idx="451">
                  <c:v>658182.5</c:v>
                </c:pt>
                <c:pt idx="452">
                  <c:v>658182.5</c:v>
                </c:pt>
                <c:pt idx="453">
                  <c:v>658182.5</c:v>
                </c:pt>
                <c:pt idx="454">
                  <c:v>658182.5</c:v>
                </c:pt>
                <c:pt idx="455">
                  <c:v>658182.5</c:v>
                </c:pt>
                <c:pt idx="456">
                  <c:v>658182.5</c:v>
                </c:pt>
                <c:pt idx="457">
                  <c:v>658182.5</c:v>
                </c:pt>
                <c:pt idx="458">
                  <c:v>658182.5</c:v>
                </c:pt>
                <c:pt idx="459">
                  <c:v>658182.5</c:v>
                </c:pt>
                <c:pt idx="460">
                  <c:v>658182.5</c:v>
                </c:pt>
                <c:pt idx="461">
                  <c:v>658182.5</c:v>
                </c:pt>
                <c:pt idx="462">
                  <c:v>658182.5</c:v>
                </c:pt>
                <c:pt idx="463">
                  <c:v>658182.5</c:v>
                </c:pt>
                <c:pt idx="464">
                  <c:v>658182.5</c:v>
                </c:pt>
                <c:pt idx="465">
                  <c:v>658182.5</c:v>
                </c:pt>
                <c:pt idx="466">
                  <c:v>658182.5</c:v>
                </c:pt>
                <c:pt idx="467">
                  <c:v>658182.5</c:v>
                </c:pt>
                <c:pt idx="468">
                  <c:v>658182.5</c:v>
                </c:pt>
                <c:pt idx="469">
                  <c:v>658182.5</c:v>
                </c:pt>
                <c:pt idx="470">
                  <c:v>658182.5</c:v>
                </c:pt>
                <c:pt idx="471">
                  <c:v>658182.5</c:v>
                </c:pt>
                <c:pt idx="472">
                  <c:v>658182.5</c:v>
                </c:pt>
                <c:pt idx="473">
                  <c:v>658182.5</c:v>
                </c:pt>
                <c:pt idx="474">
                  <c:v>658182.5</c:v>
                </c:pt>
                <c:pt idx="475">
                  <c:v>658182.5</c:v>
                </c:pt>
                <c:pt idx="476">
                  <c:v>658182.5</c:v>
                </c:pt>
                <c:pt idx="477">
                  <c:v>658182.5</c:v>
                </c:pt>
                <c:pt idx="478">
                  <c:v>658182.5</c:v>
                </c:pt>
                <c:pt idx="479">
                  <c:v>658182.5</c:v>
                </c:pt>
                <c:pt idx="480">
                  <c:v>658182.5</c:v>
                </c:pt>
                <c:pt idx="481">
                  <c:v>658182.5</c:v>
                </c:pt>
                <c:pt idx="482">
                  <c:v>658182.5</c:v>
                </c:pt>
                <c:pt idx="483">
                  <c:v>658182.5</c:v>
                </c:pt>
                <c:pt idx="484">
                  <c:v>658182.5</c:v>
                </c:pt>
                <c:pt idx="485">
                  <c:v>658182.5</c:v>
                </c:pt>
                <c:pt idx="486">
                  <c:v>658182.5</c:v>
                </c:pt>
                <c:pt idx="487">
                  <c:v>658182.5</c:v>
                </c:pt>
                <c:pt idx="488">
                  <c:v>658182.5</c:v>
                </c:pt>
                <c:pt idx="489">
                  <c:v>658182.5</c:v>
                </c:pt>
                <c:pt idx="490">
                  <c:v>658182.5</c:v>
                </c:pt>
                <c:pt idx="491">
                  <c:v>658182.5</c:v>
                </c:pt>
                <c:pt idx="492">
                  <c:v>658182.5</c:v>
                </c:pt>
                <c:pt idx="493">
                  <c:v>658182.5</c:v>
                </c:pt>
                <c:pt idx="494">
                  <c:v>658182.5</c:v>
                </c:pt>
                <c:pt idx="495">
                  <c:v>658182.5</c:v>
                </c:pt>
                <c:pt idx="496">
                  <c:v>658182.5</c:v>
                </c:pt>
                <c:pt idx="497">
                  <c:v>658182.5</c:v>
                </c:pt>
                <c:pt idx="498">
                  <c:v>658182.5</c:v>
                </c:pt>
                <c:pt idx="499">
                  <c:v>658182.5</c:v>
                </c:pt>
                <c:pt idx="500">
                  <c:v>658182.5</c:v>
                </c:pt>
                <c:pt idx="501">
                  <c:v>658182.5</c:v>
                </c:pt>
                <c:pt idx="502">
                  <c:v>658182.5</c:v>
                </c:pt>
                <c:pt idx="503">
                  <c:v>658182.5</c:v>
                </c:pt>
                <c:pt idx="504">
                  <c:v>658182.5</c:v>
                </c:pt>
                <c:pt idx="505">
                  <c:v>658182.5</c:v>
                </c:pt>
                <c:pt idx="506">
                  <c:v>658182.5</c:v>
                </c:pt>
                <c:pt idx="507">
                  <c:v>658182.5</c:v>
                </c:pt>
                <c:pt idx="508">
                  <c:v>658182.5</c:v>
                </c:pt>
                <c:pt idx="509">
                  <c:v>658182.5</c:v>
                </c:pt>
                <c:pt idx="510">
                  <c:v>658182.5</c:v>
                </c:pt>
                <c:pt idx="511">
                  <c:v>658182.5</c:v>
                </c:pt>
                <c:pt idx="512">
                  <c:v>658182.5</c:v>
                </c:pt>
                <c:pt idx="513">
                  <c:v>658182.5</c:v>
                </c:pt>
                <c:pt idx="514">
                  <c:v>658182.5</c:v>
                </c:pt>
                <c:pt idx="515">
                  <c:v>658182.5</c:v>
                </c:pt>
                <c:pt idx="516">
                  <c:v>658182.5</c:v>
                </c:pt>
                <c:pt idx="517">
                  <c:v>658182.5</c:v>
                </c:pt>
                <c:pt idx="518">
                  <c:v>658182.5</c:v>
                </c:pt>
                <c:pt idx="519">
                  <c:v>658182.5</c:v>
                </c:pt>
                <c:pt idx="520">
                  <c:v>658182.5</c:v>
                </c:pt>
                <c:pt idx="521">
                  <c:v>658182.5</c:v>
                </c:pt>
                <c:pt idx="522">
                  <c:v>658182.5</c:v>
                </c:pt>
                <c:pt idx="523">
                  <c:v>658182.5</c:v>
                </c:pt>
                <c:pt idx="524">
                  <c:v>658182.5</c:v>
                </c:pt>
                <c:pt idx="525">
                  <c:v>658182.5</c:v>
                </c:pt>
                <c:pt idx="526">
                  <c:v>658182.5</c:v>
                </c:pt>
                <c:pt idx="527">
                  <c:v>658182.5</c:v>
                </c:pt>
                <c:pt idx="528">
                  <c:v>658182.5</c:v>
                </c:pt>
                <c:pt idx="529">
                  <c:v>658182.5</c:v>
                </c:pt>
                <c:pt idx="530">
                  <c:v>661398.5</c:v>
                </c:pt>
                <c:pt idx="531">
                  <c:v>664633.43999999994</c:v>
                </c:pt>
                <c:pt idx="532">
                  <c:v>667877</c:v>
                </c:pt>
                <c:pt idx="533">
                  <c:v>671131.5</c:v>
                </c:pt>
                <c:pt idx="534">
                  <c:v>674402.4</c:v>
                </c:pt>
                <c:pt idx="535">
                  <c:v>677681.3</c:v>
                </c:pt>
                <c:pt idx="536">
                  <c:v>680974.4</c:v>
                </c:pt>
                <c:pt idx="537">
                  <c:v>684280.1</c:v>
                </c:pt>
                <c:pt idx="538">
                  <c:v>687593.56</c:v>
                </c:pt>
                <c:pt idx="539">
                  <c:v>690924.06</c:v>
                </c:pt>
                <c:pt idx="540">
                  <c:v>694264.4</c:v>
                </c:pt>
                <c:pt idx="541">
                  <c:v>697614.1</c:v>
                </c:pt>
                <c:pt idx="542">
                  <c:v>700981.4</c:v>
                </c:pt>
                <c:pt idx="543">
                  <c:v>704356.56</c:v>
                </c:pt>
                <c:pt idx="544">
                  <c:v>707744.6</c:v>
                </c:pt>
                <c:pt idx="545">
                  <c:v>711147.75</c:v>
                </c:pt>
                <c:pt idx="546">
                  <c:v>714559.25</c:v>
                </c:pt>
                <c:pt idx="547">
                  <c:v>717988</c:v>
                </c:pt>
                <c:pt idx="548">
                  <c:v>721428.5</c:v>
                </c:pt>
                <c:pt idx="549">
                  <c:v>724877.75</c:v>
                </c:pt>
                <c:pt idx="550">
                  <c:v>728346.75</c:v>
                </c:pt>
                <c:pt idx="551">
                  <c:v>731824.1</c:v>
                </c:pt>
                <c:pt idx="552">
                  <c:v>735313.75</c:v>
                </c:pt>
                <c:pt idx="553">
                  <c:v>738819.56</c:v>
                </c:pt>
                <c:pt idx="554">
                  <c:v>742333.6</c:v>
                </c:pt>
                <c:pt idx="555">
                  <c:v>745863.1</c:v>
                </c:pt>
                <c:pt idx="556">
                  <c:v>749405.5</c:v>
                </c:pt>
                <c:pt idx="557">
                  <c:v>752956.2</c:v>
                </c:pt>
                <c:pt idx="558">
                  <c:v>756526.5</c:v>
                </c:pt>
                <c:pt idx="559">
                  <c:v>760105.9</c:v>
                </c:pt>
                <c:pt idx="560">
                  <c:v>763695.94</c:v>
                </c:pt>
                <c:pt idx="561">
                  <c:v>767303</c:v>
                </c:pt>
                <c:pt idx="562">
                  <c:v>770918.40000000002</c:v>
                </c:pt>
                <c:pt idx="563">
                  <c:v>774548.5</c:v>
                </c:pt>
                <c:pt idx="564">
                  <c:v>778192.94</c:v>
                </c:pt>
                <c:pt idx="565">
                  <c:v>781845.8</c:v>
                </c:pt>
                <c:pt idx="566">
                  <c:v>785515.94</c:v>
                </c:pt>
                <c:pt idx="567">
                  <c:v>789196.75</c:v>
                </c:pt>
                <c:pt idx="568">
                  <c:v>792887.4</c:v>
                </c:pt>
                <c:pt idx="569">
                  <c:v>796597.8</c:v>
                </c:pt>
                <c:pt idx="570">
                  <c:v>800316.9</c:v>
                </c:pt>
                <c:pt idx="571">
                  <c:v>804049.6</c:v>
                </c:pt>
                <c:pt idx="572">
                  <c:v>807799.1</c:v>
                </c:pt>
                <c:pt idx="573">
                  <c:v>811557.9</c:v>
                </c:pt>
                <c:pt idx="574">
                  <c:v>815335.44</c:v>
                </c:pt>
                <c:pt idx="575">
                  <c:v>819125.56</c:v>
                </c:pt>
                <c:pt idx="576">
                  <c:v>822924.5</c:v>
                </c:pt>
                <c:pt idx="577">
                  <c:v>826744.7</c:v>
                </c:pt>
                <c:pt idx="578">
                  <c:v>830574.1</c:v>
                </c:pt>
                <c:pt idx="579">
                  <c:v>834416.75</c:v>
                </c:pt>
                <c:pt idx="580">
                  <c:v>838276.7</c:v>
                </c:pt>
                <c:pt idx="581">
                  <c:v>842145.2</c:v>
                </c:pt>
                <c:pt idx="582">
                  <c:v>846029.25</c:v>
                </c:pt>
                <c:pt idx="583">
                  <c:v>849926.94</c:v>
                </c:pt>
                <c:pt idx="584">
                  <c:v>853833.3</c:v>
                </c:pt>
                <c:pt idx="585">
                  <c:v>857759.7</c:v>
                </c:pt>
                <c:pt idx="586">
                  <c:v>861696.9</c:v>
                </c:pt>
                <c:pt idx="587">
                  <c:v>865645.8</c:v>
                </c:pt>
                <c:pt idx="588">
                  <c:v>869614.25</c:v>
                </c:pt>
                <c:pt idx="589">
                  <c:v>873591.56</c:v>
                </c:pt>
                <c:pt idx="590">
                  <c:v>877583.5</c:v>
                </c:pt>
                <c:pt idx="591">
                  <c:v>881590.3</c:v>
                </c:pt>
                <c:pt idx="592">
                  <c:v>885605.75</c:v>
                </c:pt>
                <c:pt idx="593">
                  <c:v>889639.56</c:v>
                </c:pt>
                <c:pt idx="594">
                  <c:v>893685.1</c:v>
                </c:pt>
                <c:pt idx="595">
                  <c:v>897740.75</c:v>
                </c:pt>
                <c:pt idx="596">
                  <c:v>901817.75</c:v>
                </c:pt>
                <c:pt idx="597">
                  <c:v>905904.2</c:v>
                </c:pt>
                <c:pt idx="598">
                  <c:v>910005.25</c:v>
                </c:pt>
                <c:pt idx="599">
                  <c:v>914123.44</c:v>
                </c:pt>
                <c:pt idx="600">
                  <c:v>918250.75</c:v>
                </c:pt>
                <c:pt idx="601">
                  <c:v>922395.75</c:v>
                </c:pt>
                <c:pt idx="602">
                  <c:v>926554.25</c:v>
                </c:pt>
                <c:pt idx="603">
                  <c:v>930722</c:v>
                </c:pt>
                <c:pt idx="604">
                  <c:v>934911.7</c:v>
                </c:pt>
                <c:pt idx="605">
                  <c:v>939110.6</c:v>
                </c:pt>
                <c:pt idx="606">
                  <c:v>943321.9</c:v>
                </c:pt>
                <c:pt idx="607">
                  <c:v>947551.94</c:v>
                </c:pt>
                <c:pt idx="608">
                  <c:v>951791.4</c:v>
                </c:pt>
                <c:pt idx="609">
                  <c:v>956047.56</c:v>
                </c:pt>
                <c:pt idx="610">
                  <c:v>960318.1</c:v>
                </c:pt>
                <c:pt idx="611">
                  <c:v>964597.56</c:v>
                </c:pt>
                <c:pt idx="612">
                  <c:v>968897.4</c:v>
                </c:pt>
                <c:pt idx="613">
                  <c:v>973208</c:v>
                </c:pt>
                <c:pt idx="614">
                  <c:v>977529.9</c:v>
                </c:pt>
                <c:pt idx="615">
                  <c:v>981872.1</c:v>
                </c:pt>
                <c:pt idx="616">
                  <c:v>986223.5</c:v>
                </c:pt>
                <c:pt idx="617">
                  <c:v>990590</c:v>
                </c:pt>
                <c:pt idx="618">
                  <c:v>994972.2</c:v>
                </c:pt>
                <c:pt idx="619">
                  <c:v>999363</c:v>
                </c:pt>
                <c:pt idx="620">
                  <c:v>1003771.06</c:v>
                </c:pt>
                <c:pt idx="621">
                  <c:v>1008189.3</c:v>
                </c:pt>
                <c:pt idx="622">
                  <c:v>1008189.3</c:v>
                </c:pt>
                <c:pt idx="623">
                  <c:v>1008189.3</c:v>
                </c:pt>
                <c:pt idx="624">
                  <c:v>1008189.3</c:v>
                </c:pt>
                <c:pt idx="625">
                  <c:v>1008189.3</c:v>
                </c:pt>
                <c:pt idx="626">
                  <c:v>1008189.3</c:v>
                </c:pt>
                <c:pt idx="627">
                  <c:v>1008189.3</c:v>
                </c:pt>
                <c:pt idx="628">
                  <c:v>1008189.3</c:v>
                </c:pt>
                <c:pt idx="629">
                  <c:v>1008189.3</c:v>
                </c:pt>
                <c:pt idx="630">
                  <c:v>1008189.3</c:v>
                </c:pt>
                <c:pt idx="631">
                  <c:v>1008189.3</c:v>
                </c:pt>
                <c:pt idx="632">
                  <c:v>1008189.3</c:v>
                </c:pt>
                <c:pt idx="633">
                  <c:v>1008189.3</c:v>
                </c:pt>
                <c:pt idx="634">
                  <c:v>1008189.3</c:v>
                </c:pt>
                <c:pt idx="635">
                  <c:v>1008189.3</c:v>
                </c:pt>
                <c:pt idx="636">
                  <c:v>1008189.3</c:v>
                </c:pt>
                <c:pt idx="637">
                  <c:v>1006636.75</c:v>
                </c:pt>
                <c:pt idx="638">
                  <c:v>1005086.94</c:v>
                </c:pt>
                <c:pt idx="639">
                  <c:v>1003540.9</c:v>
                </c:pt>
                <c:pt idx="640">
                  <c:v>1001994.75</c:v>
                </c:pt>
                <c:pt idx="641">
                  <c:v>1000448.7</c:v>
                </c:pt>
                <c:pt idx="642">
                  <c:v>998902.56</c:v>
                </c:pt>
                <c:pt idx="643">
                  <c:v>997362.75</c:v>
                </c:pt>
                <c:pt idx="644">
                  <c:v>995823.75</c:v>
                </c:pt>
                <c:pt idx="645">
                  <c:v>994284.7</c:v>
                </c:pt>
                <c:pt idx="646">
                  <c:v>992745.6</c:v>
                </c:pt>
                <c:pt idx="647">
                  <c:v>991209.4</c:v>
                </c:pt>
                <c:pt idx="648">
                  <c:v>989677.8</c:v>
                </c:pt>
                <c:pt idx="649">
                  <c:v>988146.3</c:v>
                </c:pt>
                <c:pt idx="650">
                  <c:v>986614.75</c:v>
                </c:pt>
                <c:pt idx="651">
                  <c:v>985083.25</c:v>
                </c:pt>
                <c:pt idx="652">
                  <c:v>983558.25</c:v>
                </c:pt>
                <c:pt idx="653">
                  <c:v>982034.5</c:v>
                </c:pt>
                <c:pt idx="654">
                  <c:v>980510.75</c:v>
                </c:pt>
                <c:pt idx="655">
                  <c:v>978987</c:v>
                </c:pt>
                <c:pt idx="656">
                  <c:v>977465.75</c:v>
                </c:pt>
                <c:pt idx="657">
                  <c:v>975949.9</c:v>
                </c:pt>
                <c:pt idx="658">
                  <c:v>974434</c:v>
                </c:pt>
                <c:pt idx="659">
                  <c:v>972918.1</c:v>
                </c:pt>
                <c:pt idx="660">
                  <c:v>971402.25</c:v>
                </c:pt>
                <c:pt idx="661">
                  <c:v>969892.5</c:v>
                </c:pt>
                <c:pt idx="662">
                  <c:v>968384.4</c:v>
                </c:pt>
                <c:pt idx="663">
                  <c:v>966876.25</c:v>
                </c:pt>
                <c:pt idx="664">
                  <c:v>965368.1</c:v>
                </c:pt>
                <c:pt idx="665">
                  <c:v>963862.06</c:v>
                </c:pt>
                <c:pt idx="666">
                  <c:v>962361.7</c:v>
                </c:pt>
                <c:pt idx="667">
                  <c:v>960861.3</c:v>
                </c:pt>
                <c:pt idx="668">
                  <c:v>958232.94</c:v>
                </c:pt>
                <c:pt idx="669">
                  <c:v>955613.9</c:v>
                </c:pt>
                <c:pt idx="670">
                  <c:v>952998.7</c:v>
                </c:pt>
                <c:pt idx="671">
                  <c:v>950385.25</c:v>
                </c:pt>
                <c:pt idx="672">
                  <c:v>947783.9</c:v>
                </c:pt>
                <c:pt idx="673">
                  <c:v>945182.56</c:v>
                </c:pt>
                <c:pt idx="674">
                  <c:v>942588.7</c:v>
                </c:pt>
                <c:pt idx="675">
                  <c:v>940001.2</c:v>
                </c:pt>
                <c:pt idx="676">
                  <c:v>937413.6</c:v>
                </c:pt>
                <c:pt idx="677">
                  <c:v>934838.75</c:v>
                </c:pt>
                <c:pt idx="678">
                  <c:v>932264.44</c:v>
                </c:pt>
                <c:pt idx="679">
                  <c:v>929695.25</c:v>
                </c:pt>
                <c:pt idx="680">
                  <c:v>927134.7</c:v>
                </c:pt>
                <c:pt idx="681">
                  <c:v>924574.06</c:v>
                </c:pt>
                <c:pt idx="682">
                  <c:v>922024.3</c:v>
                </c:pt>
                <c:pt idx="683">
                  <c:v>919477.44</c:v>
                </c:pt>
                <c:pt idx="684">
                  <c:v>916933.44</c:v>
                </c:pt>
                <c:pt idx="685">
                  <c:v>914400</c:v>
                </c:pt>
                <c:pt idx="686">
                  <c:v>911866.6</c:v>
                </c:pt>
                <c:pt idx="687">
                  <c:v>909341.7</c:v>
                </c:pt>
                <c:pt idx="688">
                  <c:v>906821.9</c:v>
                </c:pt>
                <c:pt idx="689">
                  <c:v>904302.6</c:v>
                </c:pt>
                <c:pt idx="690">
                  <c:v>901796.9</c:v>
                </c:pt>
                <c:pt idx="691">
                  <c:v>899291.2</c:v>
                </c:pt>
                <c:pt idx="692">
                  <c:v>896791.75</c:v>
                </c:pt>
                <c:pt idx="693">
                  <c:v>894299.8</c:v>
                </c:pt>
                <c:pt idx="694">
                  <c:v>891807.9</c:v>
                </c:pt>
                <c:pt idx="695">
                  <c:v>889327.7</c:v>
                </c:pt>
                <c:pt idx="696">
                  <c:v>886849.1</c:v>
                </c:pt>
                <c:pt idx="697">
                  <c:v>884374.4</c:v>
                </c:pt>
                <c:pt idx="698">
                  <c:v>881908.8</c:v>
                </c:pt>
                <c:pt idx="699">
                  <c:v>877562.44</c:v>
                </c:pt>
                <c:pt idx="700">
                  <c:v>873232.44</c:v>
                </c:pt>
                <c:pt idx="701">
                  <c:v>868920.94</c:v>
                </c:pt>
                <c:pt idx="702">
                  <c:v>864622</c:v>
                </c:pt>
                <c:pt idx="703">
                  <c:v>860338.75</c:v>
                </c:pt>
                <c:pt idx="704">
                  <c:v>856076.94</c:v>
                </c:pt>
                <c:pt idx="705">
                  <c:v>851827.8</c:v>
                </c:pt>
                <c:pt idx="706">
                  <c:v>847592.2</c:v>
                </c:pt>
                <c:pt idx="707">
                  <c:v>843378.25</c:v>
                </c:pt>
                <c:pt idx="708">
                  <c:v>839176.2</c:v>
                </c:pt>
                <c:pt idx="709">
                  <c:v>834986.06</c:v>
                </c:pt>
                <c:pt idx="710">
                  <c:v>830818.1</c:v>
                </c:pt>
                <c:pt idx="711">
                  <c:v>826663.8</c:v>
                </c:pt>
                <c:pt idx="712">
                  <c:v>822522.5</c:v>
                </c:pt>
                <c:pt idx="713">
                  <c:v>818401.94</c:v>
                </c:pt>
                <c:pt idx="714">
                  <c:v>814296.06</c:v>
                </c:pt>
                <c:pt idx="715">
                  <c:v>810203</c:v>
                </c:pt>
                <c:pt idx="716">
                  <c:v>806130.4</c:v>
                </c:pt>
                <c:pt idx="717">
                  <c:v>802074.6</c:v>
                </c:pt>
                <c:pt idx="718">
                  <c:v>798031.44</c:v>
                </c:pt>
                <c:pt idx="719">
                  <c:v>794005.44</c:v>
                </c:pt>
                <c:pt idx="720">
                  <c:v>789997.4</c:v>
                </c:pt>
                <c:pt idx="721">
                  <c:v>786001.4</c:v>
                </c:pt>
                <c:pt idx="722">
                  <c:v>782020.56</c:v>
                </c:pt>
                <c:pt idx="723">
                  <c:v>778057.75</c:v>
                </c:pt>
                <c:pt idx="724">
                  <c:v>774106.75</c:v>
                </c:pt>
                <c:pt idx="725">
                  <c:v>770169.3</c:v>
                </c:pt>
                <c:pt idx="726">
                  <c:v>766252.56</c:v>
                </c:pt>
                <c:pt idx="727">
                  <c:v>762347.25</c:v>
                </c:pt>
                <c:pt idx="728">
                  <c:v>758453.3</c:v>
                </c:pt>
                <c:pt idx="729">
                  <c:v>755051.2</c:v>
                </c:pt>
                <c:pt idx="730">
                  <c:v>751655.7</c:v>
                </c:pt>
                <c:pt idx="731">
                  <c:v>748273.1</c:v>
                </c:pt>
              </c:numCache>
            </c:numRef>
          </c:val>
          <c:extLst>
            <c:ext xmlns:c16="http://schemas.microsoft.com/office/drawing/2014/chart" uri="{C3380CC4-5D6E-409C-BE32-E72D297353CC}">
              <c16:uniqueId val="{00000000-F5D6-4582-9659-CB139C4A3059}"/>
            </c:ext>
          </c:extLst>
        </c:ser>
        <c:dLbls>
          <c:showLegendKey val="0"/>
          <c:showVal val="0"/>
          <c:showCatName val="0"/>
          <c:showSerName val="0"/>
          <c:showPercent val="0"/>
          <c:showBubbleSize val="0"/>
        </c:dLbls>
        <c:axId val="807934200"/>
        <c:axId val="807934528"/>
      </c:areaChart>
      <c:lineChart>
        <c:grouping val="standard"/>
        <c:varyColors val="0"/>
        <c:ser>
          <c:idx val="1"/>
          <c:order val="0"/>
          <c:tx>
            <c:strRef>
              <c:f>'https://cawater-my.sharepoint.com/personal/aleksander_vdovichenko_water_ca_gov/Documents/Desktop/[Merced_ResOpsDashboard_v02.xlsx]ResOps_FMAR'!$L$3</c:f>
              <c:strCache>
                <c:ptCount val="1"/>
                <c:pt idx="0">
                  <c:v>Top of Flood</c:v>
                </c:pt>
              </c:strCache>
            </c:strRef>
          </c:tx>
          <c:spPr>
            <a:ln w="25400" cap="rnd">
              <a:solidFill>
                <a:schemeClr val="tx1"/>
              </a:solidFill>
              <a:prstDash val="solid"/>
              <a:round/>
            </a:ln>
            <a:effectLst/>
          </c:spPr>
          <c:marker>
            <c:symbol val="none"/>
          </c:marker>
          <c:cat>
            <c:numRef>
              <c:f>[1]ResOps_FMAR!$H$4:$H$735</c:f>
              <c:numCache>
                <c:formatCode>General</c:formatCode>
                <c:ptCount val="732"/>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pt idx="274">
                  <c:v>35613</c:v>
                </c:pt>
                <c:pt idx="275">
                  <c:v>35614</c:v>
                </c:pt>
                <c:pt idx="276">
                  <c:v>35615</c:v>
                </c:pt>
                <c:pt idx="277">
                  <c:v>35616</c:v>
                </c:pt>
                <c:pt idx="278">
                  <c:v>35617</c:v>
                </c:pt>
                <c:pt idx="279">
                  <c:v>35618</c:v>
                </c:pt>
                <c:pt idx="280">
                  <c:v>35619</c:v>
                </c:pt>
                <c:pt idx="281">
                  <c:v>35620</c:v>
                </c:pt>
                <c:pt idx="282">
                  <c:v>35621</c:v>
                </c:pt>
                <c:pt idx="283">
                  <c:v>35622</c:v>
                </c:pt>
                <c:pt idx="284">
                  <c:v>35623</c:v>
                </c:pt>
                <c:pt idx="285">
                  <c:v>35624</c:v>
                </c:pt>
                <c:pt idx="286">
                  <c:v>35625</c:v>
                </c:pt>
                <c:pt idx="287">
                  <c:v>35626</c:v>
                </c:pt>
                <c:pt idx="288">
                  <c:v>35627</c:v>
                </c:pt>
                <c:pt idx="289">
                  <c:v>35628</c:v>
                </c:pt>
                <c:pt idx="290">
                  <c:v>35629</c:v>
                </c:pt>
                <c:pt idx="291">
                  <c:v>35630</c:v>
                </c:pt>
                <c:pt idx="292">
                  <c:v>35631</c:v>
                </c:pt>
                <c:pt idx="293">
                  <c:v>35632</c:v>
                </c:pt>
                <c:pt idx="294">
                  <c:v>35633</c:v>
                </c:pt>
                <c:pt idx="295">
                  <c:v>35634</c:v>
                </c:pt>
                <c:pt idx="296">
                  <c:v>35635</c:v>
                </c:pt>
                <c:pt idx="297">
                  <c:v>35636</c:v>
                </c:pt>
                <c:pt idx="298">
                  <c:v>35637</c:v>
                </c:pt>
                <c:pt idx="299">
                  <c:v>35638</c:v>
                </c:pt>
                <c:pt idx="300">
                  <c:v>35639</c:v>
                </c:pt>
                <c:pt idx="301">
                  <c:v>35640</c:v>
                </c:pt>
                <c:pt idx="302">
                  <c:v>35641</c:v>
                </c:pt>
                <c:pt idx="303">
                  <c:v>35642</c:v>
                </c:pt>
                <c:pt idx="304">
                  <c:v>35643</c:v>
                </c:pt>
                <c:pt idx="305">
                  <c:v>35644</c:v>
                </c:pt>
                <c:pt idx="306">
                  <c:v>35645</c:v>
                </c:pt>
                <c:pt idx="307">
                  <c:v>35646</c:v>
                </c:pt>
                <c:pt idx="308">
                  <c:v>35647</c:v>
                </c:pt>
                <c:pt idx="309">
                  <c:v>35648</c:v>
                </c:pt>
                <c:pt idx="310">
                  <c:v>35649</c:v>
                </c:pt>
                <c:pt idx="311">
                  <c:v>35650</c:v>
                </c:pt>
                <c:pt idx="312">
                  <c:v>35651</c:v>
                </c:pt>
                <c:pt idx="313">
                  <c:v>35652</c:v>
                </c:pt>
                <c:pt idx="314">
                  <c:v>35653</c:v>
                </c:pt>
                <c:pt idx="315">
                  <c:v>35654</c:v>
                </c:pt>
                <c:pt idx="316">
                  <c:v>35655</c:v>
                </c:pt>
                <c:pt idx="317">
                  <c:v>35656</c:v>
                </c:pt>
                <c:pt idx="318">
                  <c:v>35657</c:v>
                </c:pt>
                <c:pt idx="319">
                  <c:v>35658</c:v>
                </c:pt>
                <c:pt idx="320">
                  <c:v>35659</c:v>
                </c:pt>
                <c:pt idx="321">
                  <c:v>35660</c:v>
                </c:pt>
                <c:pt idx="322">
                  <c:v>35661</c:v>
                </c:pt>
                <c:pt idx="323">
                  <c:v>35662</c:v>
                </c:pt>
                <c:pt idx="324">
                  <c:v>35663</c:v>
                </c:pt>
                <c:pt idx="325">
                  <c:v>35664</c:v>
                </c:pt>
                <c:pt idx="326">
                  <c:v>35665</c:v>
                </c:pt>
                <c:pt idx="327">
                  <c:v>35666</c:v>
                </c:pt>
                <c:pt idx="328">
                  <c:v>35667</c:v>
                </c:pt>
                <c:pt idx="329">
                  <c:v>35668</c:v>
                </c:pt>
                <c:pt idx="330">
                  <c:v>35669</c:v>
                </c:pt>
                <c:pt idx="331">
                  <c:v>35670</c:v>
                </c:pt>
                <c:pt idx="332">
                  <c:v>35671</c:v>
                </c:pt>
                <c:pt idx="333">
                  <c:v>35672</c:v>
                </c:pt>
                <c:pt idx="334">
                  <c:v>35673</c:v>
                </c:pt>
                <c:pt idx="335">
                  <c:v>35674</c:v>
                </c:pt>
                <c:pt idx="336">
                  <c:v>35675</c:v>
                </c:pt>
                <c:pt idx="337">
                  <c:v>35676</c:v>
                </c:pt>
                <c:pt idx="338">
                  <c:v>35677</c:v>
                </c:pt>
                <c:pt idx="339">
                  <c:v>35678</c:v>
                </c:pt>
                <c:pt idx="340">
                  <c:v>35679</c:v>
                </c:pt>
                <c:pt idx="341">
                  <c:v>35680</c:v>
                </c:pt>
                <c:pt idx="342">
                  <c:v>35681</c:v>
                </c:pt>
                <c:pt idx="343">
                  <c:v>35682</c:v>
                </c:pt>
                <c:pt idx="344">
                  <c:v>35683</c:v>
                </c:pt>
                <c:pt idx="345">
                  <c:v>35684</c:v>
                </c:pt>
                <c:pt idx="346">
                  <c:v>35685</c:v>
                </c:pt>
                <c:pt idx="347">
                  <c:v>35686</c:v>
                </c:pt>
                <c:pt idx="348">
                  <c:v>35687</c:v>
                </c:pt>
                <c:pt idx="349">
                  <c:v>35688</c:v>
                </c:pt>
                <c:pt idx="350">
                  <c:v>35689</c:v>
                </c:pt>
                <c:pt idx="351">
                  <c:v>35690</c:v>
                </c:pt>
                <c:pt idx="352">
                  <c:v>35691</c:v>
                </c:pt>
                <c:pt idx="353">
                  <c:v>35692</c:v>
                </c:pt>
                <c:pt idx="354">
                  <c:v>35693</c:v>
                </c:pt>
                <c:pt idx="355">
                  <c:v>35694</c:v>
                </c:pt>
                <c:pt idx="356">
                  <c:v>35695</c:v>
                </c:pt>
                <c:pt idx="357">
                  <c:v>35696</c:v>
                </c:pt>
                <c:pt idx="358">
                  <c:v>35697</c:v>
                </c:pt>
                <c:pt idx="359">
                  <c:v>35698</c:v>
                </c:pt>
                <c:pt idx="360">
                  <c:v>35699</c:v>
                </c:pt>
                <c:pt idx="361">
                  <c:v>35700</c:v>
                </c:pt>
                <c:pt idx="362">
                  <c:v>35701</c:v>
                </c:pt>
                <c:pt idx="363">
                  <c:v>35702</c:v>
                </c:pt>
                <c:pt idx="364">
                  <c:v>35703</c:v>
                </c:pt>
                <c:pt idx="365">
                  <c:v>35704</c:v>
                </c:pt>
                <c:pt idx="366">
                  <c:v>35705</c:v>
                </c:pt>
                <c:pt idx="367">
                  <c:v>35706</c:v>
                </c:pt>
                <c:pt idx="368">
                  <c:v>35707</c:v>
                </c:pt>
                <c:pt idx="369">
                  <c:v>35708</c:v>
                </c:pt>
                <c:pt idx="370">
                  <c:v>35709</c:v>
                </c:pt>
                <c:pt idx="371">
                  <c:v>35710</c:v>
                </c:pt>
                <c:pt idx="372">
                  <c:v>35711</c:v>
                </c:pt>
                <c:pt idx="373">
                  <c:v>35712</c:v>
                </c:pt>
                <c:pt idx="374">
                  <c:v>35713</c:v>
                </c:pt>
                <c:pt idx="375">
                  <c:v>35714</c:v>
                </c:pt>
                <c:pt idx="376">
                  <c:v>35715</c:v>
                </c:pt>
                <c:pt idx="377">
                  <c:v>35716</c:v>
                </c:pt>
                <c:pt idx="378">
                  <c:v>35717</c:v>
                </c:pt>
                <c:pt idx="379">
                  <c:v>35718</c:v>
                </c:pt>
                <c:pt idx="380">
                  <c:v>35719</c:v>
                </c:pt>
                <c:pt idx="381">
                  <c:v>35720</c:v>
                </c:pt>
                <c:pt idx="382">
                  <c:v>35721</c:v>
                </c:pt>
                <c:pt idx="383">
                  <c:v>35722</c:v>
                </c:pt>
                <c:pt idx="384">
                  <c:v>35723</c:v>
                </c:pt>
                <c:pt idx="385">
                  <c:v>35724</c:v>
                </c:pt>
                <c:pt idx="386">
                  <c:v>35725</c:v>
                </c:pt>
                <c:pt idx="387">
                  <c:v>35726</c:v>
                </c:pt>
                <c:pt idx="388">
                  <c:v>35727</c:v>
                </c:pt>
                <c:pt idx="389">
                  <c:v>35728</c:v>
                </c:pt>
                <c:pt idx="390">
                  <c:v>35729</c:v>
                </c:pt>
                <c:pt idx="391">
                  <c:v>35730</c:v>
                </c:pt>
                <c:pt idx="392">
                  <c:v>35731</c:v>
                </c:pt>
                <c:pt idx="393">
                  <c:v>35732</c:v>
                </c:pt>
                <c:pt idx="394">
                  <c:v>35733</c:v>
                </c:pt>
                <c:pt idx="395">
                  <c:v>35734</c:v>
                </c:pt>
                <c:pt idx="396">
                  <c:v>35735</c:v>
                </c:pt>
                <c:pt idx="397">
                  <c:v>35736</c:v>
                </c:pt>
                <c:pt idx="398">
                  <c:v>35737</c:v>
                </c:pt>
                <c:pt idx="399">
                  <c:v>35738</c:v>
                </c:pt>
                <c:pt idx="400">
                  <c:v>35739</c:v>
                </c:pt>
                <c:pt idx="401">
                  <c:v>35740</c:v>
                </c:pt>
                <c:pt idx="402">
                  <c:v>35741</c:v>
                </c:pt>
                <c:pt idx="403">
                  <c:v>35742</c:v>
                </c:pt>
                <c:pt idx="404">
                  <c:v>35743</c:v>
                </c:pt>
                <c:pt idx="405">
                  <c:v>35744</c:v>
                </c:pt>
                <c:pt idx="406">
                  <c:v>35745</c:v>
                </c:pt>
                <c:pt idx="407">
                  <c:v>35746</c:v>
                </c:pt>
                <c:pt idx="408">
                  <c:v>35747</c:v>
                </c:pt>
                <c:pt idx="409">
                  <c:v>35748</c:v>
                </c:pt>
                <c:pt idx="410">
                  <c:v>35749</c:v>
                </c:pt>
                <c:pt idx="411">
                  <c:v>35750</c:v>
                </c:pt>
                <c:pt idx="412">
                  <c:v>35751</c:v>
                </c:pt>
                <c:pt idx="413">
                  <c:v>35752</c:v>
                </c:pt>
                <c:pt idx="414">
                  <c:v>35753</c:v>
                </c:pt>
                <c:pt idx="415">
                  <c:v>35754</c:v>
                </c:pt>
                <c:pt idx="416">
                  <c:v>35755</c:v>
                </c:pt>
                <c:pt idx="417">
                  <c:v>35756</c:v>
                </c:pt>
                <c:pt idx="418">
                  <c:v>35757</c:v>
                </c:pt>
                <c:pt idx="419">
                  <c:v>35758</c:v>
                </c:pt>
                <c:pt idx="420">
                  <c:v>35759</c:v>
                </c:pt>
                <c:pt idx="421">
                  <c:v>35760</c:v>
                </c:pt>
                <c:pt idx="422">
                  <c:v>35761</c:v>
                </c:pt>
                <c:pt idx="423">
                  <c:v>35762</c:v>
                </c:pt>
                <c:pt idx="424">
                  <c:v>35763</c:v>
                </c:pt>
                <c:pt idx="425">
                  <c:v>35764</c:v>
                </c:pt>
                <c:pt idx="426">
                  <c:v>35765</c:v>
                </c:pt>
                <c:pt idx="427">
                  <c:v>35766</c:v>
                </c:pt>
                <c:pt idx="428">
                  <c:v>35767</c:v>
                </c:pt>
                <c:pt idx="429">
                  <c:v>35768</c:v>
                </c:pt>
                <c:pt idx="430">
                  <c:v>35769</c:v>
                </c:pt>
                <c:pt idx="431">
                  <c:v>35770</c:v>
                </c:pt>
                <c:pt idx="432">
                  <c:v>35771</c:v>
                </c:pt>
                <c:pt idx="433">
                  <c:v>35772</c:v>
                </c:pt>
                <c:pt idx="434">
                  <c:v>35773</c:v>
                </c:pt>
                <c:pt idx="435">
                  <c:v>35774</c:v>
                </c:pt>
                <c:pt idx="436">
                  <c:v>35775</c:v>
                </c:pt>
                <c:pt idx="437">
                  <c:v>35776</c:v>
                </c:pt>
                <c:pt idx="438">
                  <c:v>35777</c:v>
                </c:pt>
                <c:pt idx="439">
                  <c:v>35778</c:v>
                </c:pt>
                <c:pt idx="440">
                  <c:v>35779</c:v>
                </c:pt>
                <c:pt idx="441">
                  <c:v>35780</c:v>
                </c:pt>
                <c:pt idx="442">
                  <c:v>35781</c:v>
                </c:pt>
                <c:pt idx="443">
                  <c:v>35782</c:v>
                </c:pt>
                <c:pt idx="444">
                  <c:v>35783</c:v>
                </c:pt>
                <c:pt idx="445">
                  <c:v>35784</c:v>
                </c:pt>
                <c:pt idx="446">
                  <c:v>35785</c:v>
                </c:pt>
                <c:pt idx="447">
                  <c:v>35786</c:v>
                </c:pt>
                <c:pt idx="448">
                  <c:v>35787</c:v>
                </c:pt>
                <c:pt idx="449">
                  <c:v>35788</c:v>
                </c:pt>
                <c:pt idx="450">
                  <c:v>35789</c:v>
                </c:pt>
                <c:pt idx="451">
                  <c:v>35790</c:v>
                </c:pt>
                <c:pt idx="452">
                  <c:v>35791</c:v>
                </c:pt>
                <c:pt idx="453">
                  <c:v>35792</c:v>
                </c:pt>
                <c:pt idx="454">
                  <c:v>35793</c:v>
                </c:pt>
                <c:pt idx="455">
                  <c:v>35794</c:v>
                </c:pt>
                <c:pt idx="456">
                  <c:v>35795</c:v>
                </c:pt>
                <c:pt idx="457">
                  <c:v>35796</c:v>
                </c:pt>
                <c:pt idx="458">
                  <c:v>35797</c:v>
                </c:pt>
                <c:pt idx="459">
                  <c:v>35798</c:v>
                </c:pt>
                <c:pt idx="460">
                  <c:v>35799</c:v>
                </c:pt>
                <c:pt idx="461">
                  <c:v>35800</c:v>
                </c:pt>
                <c:pt idx="462">
                  <c:v>35801</c:v>
                </c:pt>
                <c:pt idx="463">
                  <c:v>35802</c:v>
                </c:pt>
                <c:pt idx="464">
                  <c:v>35803</c:v>
                </c:pt>
                <c:pt idx="465">
                  <c:v>35804</c:v>
                </c:pt>
                <c:pt idx="466">
                  <c:v>35805</c:v>
                </c:pt>
                <c:pt idx="467">
                  <c:v>35806</c:v>
                </c:pt>
                <c:pt idx="468">
                  <c:v>35807</c:v>
                </c:pt>
                <c:pt idx="469">
                  <c:v>35808</c:v>
                </c:pt>
                <c:pt idx="470">
                  <c:v>35809</c:v>
                </c:pt>
                <c:pt idx="471">
                  <c:v>35810</c:v>
                </c:pt>
                <c:pt idx="472">
                  <c:v>35811</c:v>
                </c:pt>
                <c:pt idx="473">
                  <c:v>35812</c:v>
                </c:pt>
                <c:pt idx="474">
                  <c:v>35813</c:v>
                </c:pt>
                <c:pt idx="475">
                  <c:v>35814</c:v>
                </c:pt>
                <c:pt idx="476">
                  <c:v>35815</c:v>
                </c:pt>
                <c:pt idx="477">
                  <c:v>35816</c:v>
                </c:pt>
                <c:pt idx="478">
                  <c:v>35817</c:v>
                </c:pt>
                <c:pt idx="479">
                  <c:v>35818</c:v>
                </c:pt>
                <c:pt idx="480">
                  <c:v>35819</c:v>
                </c:pt>
                <c:pt idx="481">
                  <c:v>35820</c:v>
                </c:pt>
                <c:pt idx="482">
                  <c:v>35821</c:v>
                </c:pt>
                <c:pt idx="483">
                  <c:v>35822</c:v>
                </c:pt>
                <c:pt idx="484">
                  <c:v>35823</c:v>
                </c:pt>
                <c:pt idx="485">
                  <c:v>35824</c:v>
                </c:pt>
                <c:pt idx="486">
                  <c:v>35825</c:v>
                </c:pt>
                <c:pt idx="487">
                  <c:v>35826</c:v>
                </c:pt>
                <c:pt idx="488">
                  <c:v>35827</c:v>
                </c:pt>
                <c:pt idx="489">
                  <c:v>35828</c:v>
                </c:pt>
                <c:pt idx="490">
                  <c:v>35829</c:v>
                </c:pt>
                <c:pt idx="491">
                  <c:v>35830</c:v>
                </c:pt>
                <c:pt idx="492">
                  <c:v>35831</c:v>
                </c:pt>
                <c:pt idx="493">
                  <c:v>35832</c:v>
                </c:pt>
                <c:pt idx="494">
                  <c:v>35833</c:v>
                </c:pt>
                <c:pt idx="495">
                  <c:v>35834</c:v>
                </c:pt>
                <c:pt idx="496">
                  <c:v>35835</c:v>
                </c:pt>
                <c:pt idx="497">
                  <c:v>35836</c:v>
                </c:pt>
                <c:pt idx="498">
                  <c:v>35837</c:v>
                </c:pt>
                <c:pt idx="499">
                  <c:v>35838</c:v>
                </c:pt>
                <c:pt idx="500">
                  <c:v>35839</c:v>
                </c:pt>
                <c:pt idx="501">
                  <c:v>35840</c:v>
                </c:pt>
                <c:pt idx="502">
                  <c:v>35841</c:v>
                </c:pt>
                <c:pt idx="503">
                  <c:v>35842</c:v>
                </c:pt>
                <c:pt idx="504">
                  <c:v>35843</c:v>
                </c:pt>
                <c:pt idx="505">
                  <c:v>35844</c:v>
                </c:pt>
                <c:pt idx="506">
                  <c:v>35845</c:v>
                </c:pt>
                <c:pt idx="507">
                  <c:v>35846</c:v>
                </c:pt>
                <c:pt idx="508">
                  <c:v>35847</c:v>
                </c:pt>
                <c:pt idx="509">
                  <c:v>35848</c:v>
                </c:pt>
                <c:pt idx="510">
                  <c:v>35849</c:v>
                </c:pt>
                <c:pt idx="511">
                  <c:v>35850</c:v>
                </c:pt>
                <c:pt idx="512">
                  <c:v>35851</c:v>
                </c:pt>
                <c:pt idx="513">
                  <c:v>35852</c:v>
                </c:pt>
                <c:pt idx="514">
                  <c:v>35853</c:v>
                </c:pt>
                <c:pt idx="515">
                  <c:v>35854</c:v>
                </c:pt>
                <c:pt idx="516">
                  <c:v>35855</c:v>
                </c:pt>
                <c:pt idx="517">
                  <c:v>35856</c:v>
                </c:pt>
                <c:pt idx="518">
                  <c:v>35857</c:v>
                </c:pt>
                <c:pt idx="519">
                  <c:v>35858</c:v>
                </c:pt>
                <c:pt idx="520">
                  <c:v>35859</c:v>
                </c:pt>
                <c:pt idx="521">
                  <c:v>35860</c:v>
                </c:pt>
                <c:pt idx="522">
                  <c:v>35861</c:v>
                </c:pt>
                <c:pt idx="523">
                  <c:v>35862</c:v>
                </c:pt>
                <c:pt idx="524">
                  <c:v>35863</c:v>
                </c:pt>
                <c:pt idx="525">
                  <c:v>35864</c:v>
                </c:pt>
                <c:pt idx="526">
                  <c:v>35865</c:v>
                </c:pt>
                <c:pt idx="527">
                  <c:v>35866</c:v>
                </c:pt>
                <c:pt idx="528">
                  <c:v>35867</c:v>
                </c:pt>
                <c:pt idx="529">
                  <c:v>35868</c:v>
                </c:pt>
                <c:pt idx="530">
                  <c:v>35869</c:v>
                </c:pt>
                <c:pt idx="531">
                  <c:v>35870</c:v>
                </c:pt>
                <c:pt idx="532">
                  <c:v>35871</c:v>
                </c:pt>
                <c:pt idx="533">
                  <c:v>35872</c:v>
                </c:pt>
                <c:pt idx="534">
                  <c:v>35873</c:v>
                </c:pt>
                <c:pt idx="535">
                  <c:v>35874</c:v>
                </c:pt>
                <c:pt idx="536">
                  <c:v>35875</c:v>
                </c:pt>
                <c:pt idx="537">
                  <c:v>35876</c:v>
                </c:pt>
                <c:pt idx="538">
                  <c:v>35877</c:v>
                </c:pt>
                <c:pt idx="539">
                  <c:v>35878</c:v>
                </c:pt>
                <c:pt idx="540">
                  <c:v>35879</c:v>
                </c:pt>
                <c:pt idx="541">
                  <c:v>35880</c:v>
                </c:pt>
                <c:pt idx="542">
                  <c:v>35881</c:v>
                </c:pt>
                <c:pt idx="543">
                  <c:v>35882</c:v>
                </c:pt>
                <c:pt idx="544">
                  <c:v>35883</c:v>
                </c:pt>
                <c:pt idx="545">
                  <c:v>35884</c:v>
                </c:pt>
                <c:pt idx="546">
                  <c:v>35885</c:v>
                </c:pt>
                <c:pt idx="547">
                  <c:v>35886</c:v>
                </c:pt>
                <c:pt idx="548">
                  <c:v>35887</c:v>
                </c:pt>
                <c:pt idx="549">
                  <c:v>35888</c:v>
                </c:pt>
                <c:pt idx="550">
                  <c:v>35889</c:v>
                </c:pt>
                <c:pt idx="551">
                  <c:v>35890</c:v>
                </c:pt>
                <c:pt idx="552">
                  <c:v>35891</c:v>
                </c:pt>
                <c:pt idx="553">
                  <c:v>35892</c:v>
                </c:pt>
                <c:pt idx="554">
                  <c:v>35893</c:v>
                </c:pt>
                <c:pt idx="555">
                  <c:v>35894</c:v>
                </c:pt>
                <c:pt idx="556">
                  <c:v>35895</c:v>
                </c:pt>
                <c:pt idx="557">
                  <c:v>35896</c:v>
                </c:pt>
                <c:pt idx="558">
                  <c:v>35897</c:v>
                </c:pt>
                <c:pt idx="559">
                  <c:v>35898</c:v>
                </c:pt>
                <c:pt idx="560">
                  <c:v>35899</c:v>
                </c:pt>
                <c:pt idx="561">
                  <c:v>35900</c:v>
                </c:pt>
                <c:pt idx="562">
                  <c:v>35901</c:v>
                </c:pt>
                <c:pt idx="563">
                  <c:v>35902</c:v>
                </c:pt>
                <c:pt idx="564">
                  <c:v>35903</c:v>
                </c:pt>
                <c:pt idx="565">
                  <c:v>35904</c:v>
                </c:pt>
                <c:pt idx="566">
                  <c:v>35905</c:v>
                </c:pt>
                <c:pt idx="567">
                  <c:v>35906</c:v>
                </c:pt>
                <c:pt idx="568">
                  <c:v>35907</c:v>
                </c:pt>
                <c:pt idx="569">
                  <c:v>35908</c:v>
                </c:pt>
                <c:pt idx="570">
                  <c:v>35909</c:v>
                </c:pt>
                <c:pt idx="571">
                  <c:v>35910</c:v>
                </c:pt>
                <c:pt idx="572">
                  <c:v>35911</c:v>
                </c:pt>
                <c:pt idx="573">
                  <c:v>35912</c:v>
                </c:pt>
                <c:pt idx="574">
                  <c:v>35913</c:v>
                </c:pt>
                <c:pt idx="575">
                  <c:v>35914</c:v>
                </c:pt>
                <c:pt idx="576">
                  <c:v>35915</c:v>
                </c:pt>
                <c:pt idx="577">
                  <c:v>35916</c:v>
                </c:pt>
                <c:pt idx="578">
                  <c:v>35917</c:v>
                </c:pt>
                <c:pt idx="579">
                  <c:v>35918</c:v>
                </c:pt>
                <c:pt idx="580">
                  <c:v>35919</c:v>
                </c:pt>
                <c:pt idx="581">
                  <c:v>35920</c:v>
                </c:pt>
                <c:pt idx="582">
                  <c:v>35921</c:v>
                </c:pt>
                <c:pt idx="583">
                  <c:v>35922</c:v>
                </c:pt>
                <c:pt idx="584">
                  <c:v>35923</c:v>
                </c:pt>
                <c:pt idx="585">
                  <c:v>35924</c:v>
                </c:pt>
                <c:pt idx="586">
                  <c:v>35925</c:v>
                </c:pt>
                <c:pt idx="587">
                  <c:v>35926</c:v>
                </c:pt>
                <c:pt idx="588">
                  <c:v>35927</c:v>
                </c:pt>
                <c:pt idx="589">
                  <c:v>35928</c:v>
                </c:pt>
                <c:pt idx="590">
                  <c:v>35929</c:v>
                </c:pt>
                <c:pt idx="591">
                  <c:v>35930</c:v>
                </c:pt>
                <c:pt idx="592">
                  <c:v>35931</c:v>
                </c:pt>
                <c:pt idx="593">
                  <c:v>35932</c:v>
                </c:pt>
                <c:pt idx="594">
                  <c:v>35933</c:v>
                </c:pt>
                <c:pt idx="595">
                  <c:v>35934</c:v>
                </c:pt>
                <c:pt idx="596">
                  <c:v>35935</c:v>
                </c:pt>
                <c:pt idx="597">
                  <c:v>35936</c:v>
                </c:pt>
                <c:pt idx="598">
                  <c:v>35937</c:v>
                </c:pt>
                <c:pt idx="599">
                  <c:v>35938</c:v>
                </c:pt>
                <c:pt idx="600">
                  <c:v>35939</c:v>
                </c:pt>
                <c:pt idx="601">
                  <c:v>35940</c:v>
                </c:pt>
                <c:pt idx="602">
                  <c:v>35941</c:v>
                </c:pt>
                <c:pt idx="603">
                  <c:v>35942</c:v>
                </c:pt>
                <c:pt idx="604">
                  <c:v>35943</c:v>
                </c:pt>
                <c:pt idx="605">
                  <c:v>35944</c:v>
                </c:pt>
                <c:pt idx="606">
                  <c:v>35945</c:v>
                </c:pt>
                <c:pt idx="607">
                  <c:v>35946</c:v>
                </c:pt>
                <c:pt idx="608">
                  <c:v>35947</c:v>
                </c:pt>
                <c:pt idx="609">
                  <c:v>35948</c:v>
                </c:pt>
                <c:pt idx="610">
                  <c:v>35949</c:v>
                </c:pt>
                <c:pt idx="611">
                  <c:v>35950</c:v>
                </c:pt>
                <c:pt idx="612">
                  <c:v>35951</c:v>
                </c:pt>
                <c:pt idx="613">
                  <c:v>35952</c:v>
                </c:pt>
                <c:pt idx="614">
                  <c:v>35953</c:v>
                </c:pt>
                <c:pt idx="615">
                  <c:v>35954</c:v>
                </c:pt>
                <c:pt idx="616">
                  <c:v>35955</c:v>
                </c:pt>
                <c:pt idx="617">
                  <c:v>35956</c:v>
                </c:pt>
                <c:pt idx="618">
                  <c:v>35957</c:v>
                </c:pt>
                <c:pt idx="619">
                  <c:v>35958</c:v>
                </c:pt>
                <c:pt idx="620">
                  <c:v>35959</c:v>
                </c:pt>
                <c:pt idx="621">
                  <c:v>35960</c:v>
                </c:pt>
                <c:pt idx="622">
                  <c:v>35961</c:v>
                </c:pt>
                <c:pt idx="623">
                  <c:v>35962</c:v>
                </c:pt>
                <c:pt idx="624">
                  <c:v>35963</c:v>
                </c:pt>
                <c:pt idx="625">
                  <c:v>35964</c:v>
                </c:pt>
                <c:pt idx="626">
                  <c:v>35965</c:v>
                </c:pt>
                <c:pt idx="627">
                  <c:v>35966</c:v>
                </c:pt>
                <c:pt idx="628">
                  <c:v>35967</c:v>
                </c:pt>
                <c:pt idx="629">
                  <c:v>35968</c:v>
                </c:pt>
                <c:pt idx="630">
                  <c:v>35969</c:v>
                </c:pt>
                <c:pt idx="631">
                  <c:v>35970</c:v>
                </c:pt>
                <c:pt idx="632">
                  <c:v>35971</c:v>
                </c:pt>
                <c:pt idx="633">
                  <c:v>35972</c:v>
                </c:pt>
                <c:pt idx="634">
                  <c:v>35973</c:v>
                </c:pt>
                <c:pt idx="635">
                  <c:v>35974</c:v>
                </c:pt>
                <c:pt idx="636">
                  <c:v>35975</c:v>
                </c:pt>
                <c:pt idx="637">
                  <c:v>35976</c:v>
                </c:pt>
                <c:pt idx="638">
                  <c:v>35977</c:v>
                </c:pt>
                <c:pt idx="639">
                  <c:v>35978</c:v>
                </c:pt>
                <c:pt idx="640">
                  <c:v>35979</c:v>
                </c:pt>
                <c:pt idx="641">
                  <c:v>35980</c:v>
                </c:pt>
                <c:pt idx="642">
                  <c:v>35981</c:v>
                </c:pt>
                <c:pt idx="643">
                  <c:v>35982</c:v>
                </c:pt>
                <c:pt idx="644">
                  <c:v>35983</c:v>
                </c:pt>
                <c:pt idx="645">
                  <c:v>35984</c:v>
                </c:pt>
                <c:pt idx="646">
                  <c:v>35985</c:v>
                </c:pt>
                <c:pt idx="647">
                  <c:v>35986</c:v>
                </c:pt>
                <c:pt idx="648">
                  <c:v>35987</c:v>
                </c:pt>
                <c:pt idx="649">
                  <c:v>35988</c:v>
                </c:pt>
                <c:pt idx="650">
                  <c:v>35989</c:v>
                </c:pt>
                <c:pt idx="651">
                  <c:v>35990</c:v>
                </c:pt>
                <c:pt idx="652">
                  <c:v>35991</c:v>
                </c:pt>
                <c:pt idx="653">
                  <c:v>35992</c:v>
                </c:pt>
                <c:pt idx="654">
                  <c:v>35993</c:v>
                </c:pt>
                <c:pt idx="655">
                  <c:v>35994</c:v>
                </c:pt>
                <c:pt idx="656">
                  <c:v>35995</c:v>
                </c:pt>
                <c:pt idx="657">
                  <c:v>35996</c:v>
                </c:pt>
                <c:pt idx="658">
                  <c:v>35997</c:v>
                </c:pt>
                <c:pt idx="659">
                  <c:v>35998</c:v>
                </c:pt>
                <c:pt idx="660">
                  <c:v>35999</c:v>
                </c:pt>
                <c:pt idx="661">
                  <c:v>36000</c:v>
                </c:pt>
                <c:pt idx="662">
                  <c:v>36001</c:v>
                </c:pt>
                <c:pt idx="663">
                  <c:v>36002</c:v>
                </c:pt>
                <c:pt idx="664">
                  <c:v>36003</c:v>
                </c:pt>
                <c:pt idx="665">
                  <c:v>36004</c:v>
                </c:pt>
                <c:pt idx="666">
                  <c:v>36005</c:v>
                </c:pt>
                <c:pt idx="667">
                  <c:v>36006</c:v>
                </c:pt>
                <c:pt idx="668">
                  <c:v>36007</c:v>
                </c:pt>
                <c:pt idx="669">
                  <c:v>36008</c:v>
                </c:pt>
                <c:pt idx="670">
                  <c:v>36009</c:v>
                </c:pt>
                <c:pt idx="671">
                  <c:v>36010</c:v>
                </c:pt>
                <c:pt idx="672">
                  <c:v>36011</c:v>
                </c:pt>
                <c:pt idx="673">
                  <c:v>36012</c:v>
                </c:pt>
                <c:pt idx="674">
                  <c:v>36013</c:v>
                </c:pt>
                <c:pt idx="675">
                  <c:v>36014</c:v>
                </c:pt>
                <c:pt idx="676">
                  <c:v>36015</c:v>
                </c:pt>
                <c:pt idx="677">
                  <c:v>36016</c:v>
                </c:pt>
                <c:pt idx="678">
                  <c:v>36017</c:v>
                </c:pt>
                <c:pt idx="679">
                  <c:v>36018</c:v>
                </c:pt>
                <c:pt idx="680">
                  <c:v>36019</c:v>
                </c:pt>
                <c:pt idx="681">
                  <c:v>36020</c:v>
                </c:pt>
                <c:pt idx="682">
                  <c:v>36021</c:v>
                </c:pt>
                <c:pt idx="683">
                  <c:v>36022</c:v>
                </c:pt>
                <c:pt idx="684">
                  <c:v>36023</c:v>
                </c:pt>
                <c:pt idx="685">
                  <c:v>36024</c:v>
                </c:pt>
                <c:pt idx="686">
                  <c:v>36025</c:v>
                </c:pt>
                <c:pt idx="687">
                  <c:v>36026</c:v>
                </c:pt>
                <c:pt idx="688">
                  <c:v>36027</c:v>
                </c:pt>
                <c:pt idx="689">
                  <c:v>36028</c:v>
                </c:pt>
                <c:pt idx="690">
                  <c:v>36029</c:v>
                </c:pt>
                <c:pt idx="691">
                  <c:v>36030</c:v>
                </c:pt>
                <c:pt idx="692">
                  <c:v>36031</c:v>
                </c:pt>
                <c:pt idx="693">
                  <c:v>36032</c:v>
                </c:pt>
                <c:pt idx="694">
                  <c:v>36033</c:v>
                </c:pt>
                <c:pt idx="695">
                  <c:v>36034</c:v>
                </c:pt>
                <c:pt idx="696">
                  <c:v>36035</c:v>
                </c:pt>
                <c:pt idx="697">
                  <c:v>36036</c:v>
                </c:pt>
                <c:pt idx="698">
                  <c:v>36037</c:v>
                </c:pt>
                <c:pt idx="699">
                  <c:v>36038</c:v>
                </c:pt>
                <c:pt idx="700">
                  <c:v>36039</c:v>
                </c:pt>
                <c:pt idx="701">
                  <c:v>36040</c:v>
                </c:pt>
                <c:pt idx="702">
                  <c:v>36041</c:v>
                </c:pt>
                <c:pt idx="703">
                  <c:v>36042</c:v>
                </c:pt>
                <c:pt idx="704">
                  <c:v>36043</c:v>
                </c:pt>
                <c:pt idx="705">
                  <c:v>36044</c:v>
                </c:pt>
                <c:pt idx="706">
                  <c:v>36045</c:v>
                </c:pt>
                <c:pt idx="707">
                  <c:v>36046</c:v>
                </c:pt>
                <c:pt idx="708">
                  <c:v>36047</c:v>
                </c:pt>
                <c:pt idx="709">
                  <c:v>36048</c:v>
                </c:pt>
                <c:pt idx="710">
                  <c:v>36049</c:v>
                </c:pt>
                <c:pt idx="711">
                  <c:v>36050</c:v>
                </c:pt>
                <c:pt idx="712">
                  <c:v>36051</c:v>
                </c:pt>
                <c:pt idx="713">
                  <c:v>36052</c:v>
                </c:pt>
                <c:pt idx="714">
                  <c:v>36053</c:v>
                </c:pt>
                <c:pt idx="715">
                  <c:v>36054</c:v>
                </c:pt>
                <c:pt idx="716">
                  <c:v>36055</c:v>
                </c:pt>
                <c:pt idx="717">
                  <c:v>36056</c:v>
                </c:pt>
                <c:pt idx="718">
                  <c:v>36057</c:v>
                </c:pt>
                <c:pt idx="719">
                  <c:v>36058</c:v>
                </c:pt>
                <c:pt idx="720">
                  <c:v>36059</c:v>
                </c:pt>
                <c:pt idx="721">
                  <c:v>36060</c:v>
                </c:pt>
                <c:pt idx="722">
                  <c:v>36061</c:v>
                </c:pt>
                <c:pt idx="723">
                  <c:v>36062</c:v>
                </c:pt>
                <c:pt idx="724">
                  <c:v>36063</c:v>
                </c:pt>
                <c:pt idx="725">
                  <c:v>36064</c:v>
                </c:pt>
                <c:pt idx="726">
                  <c:v>36065</c:v>
                </c:pt>
                <c:pt idx="727">
                  <c:v>36066</c:v>
                </c:pt>
                <c:pt idx="728">
                  <c:v>36067</c:v>
                </c:pt>
                <c:pt idx="729">
                  <c:v>36068</c:v>
                </c:pt>
                <c:pt idx="730">
                  <c:v>36069</c:v>
                </c:pt>
                <c:pt idx="731">
                  <c:v>36070</c:v>
                </c:pt>
              </c:numCache>
            </c:numRef>
          </c:cat>
          <c:val>
            <c:numRef>
              <c:f>[1]ResOps_FMAR!$L$4:$L$735</c:f>
              <c:numCache>
                <c:formatCode>General</c:formatCode>
                <c:ptCount val="732"/>
                <c:pt idx="0">
                  <c:v>1008189.3125</c:v>
                </c:pt>
                <c:pt idx="1">
                  <c:v>1008189.3125</c:v>
                </c:pt>
                <c:pt idx="2">
                  <c:v>1008189.3125</c:v>
                </c:pt>
                <c:pt idx="3">
                  <c:v>1008189.3125</c:v>
                </c:pt>
                <c:pt idx="4">
                  <c:v>1008189.3125</c:v>
                </c:pt>
                <c:pt idx="5">
                  <c:v>1008189.3125</c:v>
                </c:pt>
                <c:pt idx="6">
                  <c:v>1008189.3125</c:v>
                </c:pt>
                <c:pt idx="7">
                  <c:v>1008189.3125</c:v>
                </c:pt>
                <c:pt idx="8">
                  <c:v>1008189.3125</c:v>
                </c:pt>
                <c:pt idx="9">
                  <c:v>1008189.3125</c:v>
                </c:pt>
                <c:pt idx="10">
                  <c:v>1008189.3125</c:v>
                </c:pt>
                <c:pt idx="11">
                  <c:v>1008189.3125</c:v>
                </c:pt>
                <c:pt idx="12">
                  <c:v>1008189.3125</c:v>
                </c:pt>
                <c:pt idx="13">
                  <c:v>1008189.3125</c:v>
                </c:pt>
                <c:pt idx="14">
                  <c:v>1008189.3125</c:v>
                </c:pt>
                <c:pt idx="15">
                  <c:v>1008189.3125</c:v>
                </c:pt>
                <c:pt idx="16">
                  <c:v>1008189.3125</c:v>
                </c:pt>
                <c:pt idx="17">
                  <c:v>1008189.3125</c:v>
                </c:pt>
                <c:pt idx="18">
                  <c:v>1008189.3125</c:v>
                </c:pt>
                <c:pt idx="19">
                  <c:v>1008189.3125</c:v>
                </c:pt>
                <c:pt idx="20">
                  <c:v>1008189.3125</c:v>
                </c:pt>
                <c:pt idx="21">
                  <c:v>1008189.3125</c:v>
                </c:pt>
                <c:pt idx="22">
                  <c:v>1008189.3125</c:v>
                </c:pt>
                <c:pt idx="23">
                  <c:v>1008189.3125</c:v>
                </c:pt>
                <c:pt idx="24">
                  <c:v>1008189.3125</c:v>
                </c:pt>
                <c:pt idx="25">
                  <c:v>1008189.3125</c:v>
                </c:pt>
                <c:pt idx="26">
                  <c:v>1008189.3125</c:v>
                </c:pt>
                <c:pt idx="27">
                  <c:v>1008189.3125</c:v>
                </c:pt>
                <c:pt idx="28">
                  <c:v>1008189.3125</c:v>
                </c:pt>
                <c:pt idx="29">
                  <c:v>1008189.3125</c:v>
                </c:pt>
                <c:pt idx="30">
                  <c:v>1008189.3125</c:v>
                </c:pt>
                <c:pt idx="31">
                  <c:v>1008189.3125</c:v>
                </c:pt>
                <c:pt idx="32">
                  <c:v>1008189.3125</c:v>
                </c:pt>
                <c:pt idx="33">
                  <c:v>1008189.3125</c:v>
                </c:pt>
                <c:pt idx="34">
                  <c:v>1008189.3125</c:v>
                </c:pt>
                <c:pt idx="35">
                  <c:v>1008189.3125</c:v>
                </c:pt>
                <c:pt idx="36">
                  <c:v>1008189.3125</c:v>
                </c:pt>
                <c:pt idx="37">
                  <c:v>1008189.3125</c:v>
                </c:pt>
                <c:pt idx="38">
                  <c:v>1008189.3125</c:v>
                </c:pt>
                <c:pt idx="39">
                  <c:v>1008189.3125</c:v>
                </c:pt>
                <c:pt idx="40">
                  <c:v>1008189.3125</c:v>
                </c:pt>
                <c:pt idx="41">
                  <c:v>1008189.3125</c:v>
                </c:pt>
                <c:pt idx="42">
                  <c:v>1008189.3125</c:v>
                </c:pt>
                <c:pt idx="43">
                  <c:v>1008189.3125</c:v>
                </c:pt>
                <c:pt idx="44">
                  <c:v>1008189.3125</c:v>
                </c:pt>
                <c:pt idx="45">
                  <c:v>1008189.3125</c:v>
                </c:pt>
                <c:pt idx="46">
                  <c:v>1008189.3125</c:v>
                </c:pt>
                <c:pt idx="47">
                  <c:v>1008189.3125</c:v>
                </c:pt>
                <c:pt idx="48">
                  <c:v>1008189.3125</c:v>
                </c:pt>
                <c:pt idx="49">
                  <c:v>1008189.3125</c:v>
                </c:pt>
                <c:pt idx="50">
                  <c:v>1008189.3125</c:v>
                </c:pt>
                <c:pt idx="51">
                  <c:v>1008189.3125</c:v>
                </c:pt>
                <c:pt idx="52">
                  <c:v>1008189.3125</c:v>
                </c:pt>
                <c:pt idx="53">
                  <c:v>1008189.3125</c:v>
                </c:pt>
                <c:pt idx="54">
                  <c:v>1008189.3125</c:v>
                </c:pt>
                <c:pt idx="55">
                  <c:v>1008189.3125</c:v>
                </c:pt>
                <c:pt idx="56">
                  <c:v>1008189.3125</c:v>
                </c:pt>
                <c:pt idx="57">
                  <c:v>1008189.3125</c:v>
                </c:pt>
                <c:pt idx="58">
                  <c:v>1008189.3125</c:v>
                </c:pt>
                <c:pt idx="59">
                  <c:v>1008189.3125</c:v>
                </c:pt>
                <c:pt idx="60">
                  <c:v>1008189.3125</c:v>
                </c:pt>
                <c:pt idx="61">
                  <c:v>1008189.3125</c:v>
                </c:pt>
                <c:pt idx="62">
                  <c:v>1008189.3125</c:v>
                </c:pt>
                <c:pt idx="63">
                  <c:v>1008189.3125</c:v>
                </c:pt>
                <c:pt idx="64">
                  <c:v>1008189.3125</c:v>
                </c:pt>
                <c:pt idx="65">
                  <c:v>1008189.3125</c:v>
                </c:pt>
                <c:pt idx="66">
                  <c:v>1008189.3125</c:v>
                </c:pt>
                <c:pt idx="67">
                  <c:v>1008189.3125</c:v>
                </c:pt>
                <c:pt idx="68">
                  <c:v>1008189.3125</c:v>
                </c:pt>
                <c:pt idx="69">
                  <c:v>1008189.3125</c:v>
                </c:pt>
                <c:pt idx="70">
                  <c:v>1008189.3125</c:v>
                </c:pt>
                <c:pt idx="71">
                  <c:v>1008189.3125</c:v>
                </c:pt>
                <c:pt idx="72">
                  <c:v>1008189.3125</c:v>
                </c:pt>
                <c:pt idx="73">
                  <c:v>1008189.3125</c:v>
                </c:pt>
                <c:pt idx="74">
                  <c:v>1008189.3125</c:v>
                </c:pt>
                <c:pt idx="75">
                  <c:v>1008189.3125</c:v>
                </c:pt>
                <c:pt idx="76">
                  <c:v>1008189.3125</c:v>
                </c:pt>
                <c:pt idx="77">
                  <c:v>1008189.3125</c:v>
                </c:pt>
                <c:pt idx="78">
                  <c:v>1008189.3125</c:v>
                </c:pt>
                <c:pt idx="79">
                  <c:v>1008189.3125</c:v>
                </c:pt>
                <c:pt idx="80">
                  <c:v>1008189.3125</c:v>
                </c:pt>
                <c:pt idx="81">
                  <c:v>1008189.3125</c:v>
                </c:pt>
                <c:pt idx="82">
                  <c:v>1008189.3125</c:v>
                </c:pt>
                <c:pt idx="83">
                  <c:v>1008189.3125</c:v>
                </c:pt>
                <c:pt idx="84">
                  <c:v>1008189.3125</c:v>
                </c:pt>
                <c:pt idx="85">
                  <c:v>1008189.3125</c:v>
                </c:pt>
                <c:pt idx="86">
                  <c:v>1008189.3125</c:v>
                </c:pt>
                <c:pt idx="87">
                  <c:v>1008189.3125</c:v>
                </c:pt>
                <c:pt idx="88">
                  <c:v>1008189.3125</c:v>
                </c:pt>
                <c:pt idx="89">
                  <c:v>1008189.3125</c:v>
                </c:pt>
                <c:pt idx="90">
                  <c:v>1008189.3125</c:v>
                </c:pt>
                <c:pt idx="91">
                  <c:v>1008189.3125</c:v>
                </c:pt>
                <c:pt idx="92">
                  <c:v>1008189.3125</c:v>
                </c:pt>
                <c:pt idx="93">
                  <c:v>1008189.3125</c:v>
                </c:pt>
                <c:pt idx="94">
                  <c:v>1008189.3125</c:v>
                </c:pt>
                <c:pt idx="95">
                  <c:v>1008189.3125</c:v>
                </c:pt>
                <c:pt idx="96">
                  <c:v>1008189.3125</c:v>
                </c:pt>
                <c:pt idx="97">
                  <c:v>1008189.3125</c:v>
                </c:pt>
                <c:pt idx="98">
                  <c:v>1008189.3125</c:v>
                </c:pt>
                <c:pt idx="99">
                  <c:v>1008189.3125</c:v>
                </c:pt>
                <c:pt idx="100">
                  <c:v>1008189.3125</c:v>
                </c:pt>
                <c:pt idx="101">
                  <c:v>1008189.3125</c:v>
                </c:pt>
                <c:pt idx="102">
                  <c:v>1008189.3125</c:v>
                </c:pt>
                <c:pt idx="103">
                  <c:v>1008189.3125</c:v>
                </c:pt>
                <c:pt idx="104">
                  <c:v>1008189.3125</c:v>
                </c:pt>
                <c:pt idx="105">
                  <c:v>1008189.3125</c:v>
                </c:pt>
                <c:pt idx="106">
                  <c:v>1008189.3125</c:v>
                </c:pt>
                <c:pt idx="107">
                  <c:v>1008189.3125</c:v>
                </c:pt>
                <c:pt idx="108">
                  <c:v>1008189.3125</c:v>
                </c:pt>
                <c:pt idx="109">
                  <c:v>1008189.3125</c:v>
                </c:pt>
                <c:pt idx="110">
                  <c:v>1008189.3125</c:v>
                </c:pt>
                <c:pt idx="111">
                  <c:v>1008189.3125</c:v>
                </c:pt>
                <c:pt idx="112">
                  <c:v>1008189.3125</c:v>
                </c:pt>
                <c:pt idx="113">
                  <c:v>1008189.3125</c:v>
                </c:pt>
                <c:pt idx="114">
                  <c:v>1008189.3125</c:v>
                </c:pt>
                <c:pt idx="115">
                  <c:v>1008189.3125</c:v>
                </c:pt>
                <c:pt idx="116">
                  <c:v>1008189.3125</c:v>
                </c:pt>
                <c:pt idx="117">
                  <c:v>1008189.3125</c:v>
                </c:pt>
                <c:pt idx="118">
                  <c:v>1008189.3125</c:v>
                </c:pt>
                <c:pt idx="119">
                  <c:v>1008189.3125</c:v>
                </c:pt>
                <c:pt idx="120">
                  <c:v>1008189.3125</c:v>
                </c:pt>
                <c:pt idx="121">
                  <c:v>1008189.3125</c:v>
                </c:pt>
                <c:pt idx="122">
                  <c:v>1008189.3125</c:v>
                </c:pt>
                <c:pt idx="123">
                  <c:v>1008189.3125</c:v>
                </c:pt>
                <c:pt idx="124">
                  <c:v>1008189.3125</c:v>
                </c:pt>
                <c:pt idx="125">
                  <c:v>1008189.3125</c:v>
                </c:pt>
                <c:pt idx="126">
                  <c:v>1008189.3125</c:v>
                </c:pt>
                <c:pt idx="127">
                  <c:v>1008189.3125</c:v>
                </c:pt>
                <c:pt idx="128">
                  <c:v>1008189.3125</c:v>
                </c:pt>
                <c:pt idx="129">
                  <c:v>1008189.3125</c:v>
                </c:pt>
                <c:pt idx="130">
                  <c:v>1008189.3125</c:v>
                </c:pt>
                <c:pt idx="131">
                  <c:v>1008189.3125</c:v>
                </c:pt>
                <c:pt idx="132">
                  <c:v>1008189.3125</c:v>
                </c:pt>
                <c:pt idx="133">
                  <c:v>1008189.3125</c:v>
                </c:pt>
                <c:pt idx="134">
                  <c:v>1008189.3125</c:v>
                </c:pt>
                <c:pt idx="135">
                  <c:v>1008189.3125</c:v>
                </c:pt>
                <c:pt idx="136">
                  <c:v>1008189.3125</c:v>
                </c:pt>
                <c:pt idx="137">
                  <c:v>1008189.3125</c:v>
                </c:pt>
                <c:pt idx="138">
                  <c:v>1008189.3125</c:v>
                </c:pt>
                <c:pt idx="139">
                  <c:v>1008189.3125</c:v>
                </c:pt>
                <c:pt idx="140">
                  <c:v>1008189.3125</c:v>
                </c:pt>
                <c:pt idx="141">
                  <c:v>1008189.3125</c:v>
                </c:pt>
                <c:pt idx="142">
                  <c:v>1008189.3125</c:v>
                </c:pt>
                <c:pt idx="143">
                  <c:v>1008189.3125</c:v>
                </c:pt>
                <c:pt idx="144">
                  <c:v>1008189.3125</c:v>
                </c:pt>
                <c:pt idx="145">
                  <c:v>1008189.3125</c:v>
                </c:pt>
                <c:pt idx="146">
                  <c:v>1008189.3125</c:v>
                </c:pt>
                <c:pt idx="147">
                  <c:v>1008189.3125</c:v>
                </c:pt>
                <c:pt idx="148">
                  <c:v>1008189.3125</c:v>
                </c:pt>
                <c:pt idx="149">
                  <c:v>1008189.3125</c:v>
                </c:pt>
                <c:pt idx="150">
                  <c:v>1008189.3125</c:v>
                </c:pt>
                <c:pt idx="151">
                  <c:v>1008189.3125</c:v>
                </c:pt>
                <c:pt idx="152">
                  <c:v>1008189.3125</c:v>
                </c:pt>
                <c:pt idx="153">
                  <c:v>1008189.3125</c:v>
                </c:pt>
                <c:pt idx="154">
                  <c:v>1008189.3125</c:v>
                </c:pt>
                <c:pt idx="155">
                  <c:v>1008189.3125</c:v>
                </c:pt>
                <c:pt idx="156">
                  <c:v>1008189.3125</c:v>
                </c:pt>
                <c:pt idx="157">
                  <c:v>1008189.3125</c:v>
                </c:pt>
                <c:pt idx="158">
                  <c:v>1008189.3125</c:v>
                </c:pt>
                <c:pt idx="159">
                  <c:v>1008189.3125</c:v>
                </c:pt>
                <c:pt idx="160">
                  <c:v>1008189.3125</c:v>
                </c:pt>
                <c:pt idx="161">
                  <c:v>1008189.3125</c:v>
                </c:pt>
                <c:pt idx="162">
                  <c:v>1008189.3125</c:v>
                </c:pt>
                <c:pt idx="163">
                  <c:v>1008189.3125</c:v>
                </c:pt>
                <c:pt idx="164">
                  <c:v>1008189.3125</c:v>
                </c:pt>
                <c:pt idx="165">
                  <c:v>1008189.3125</c:v>
                </c:pt>
                <c:pt idx="166">
                  <c:v>1008189.3125</c:v>
                </c:pt>
                <c:pt idx="167">
                  <c:v>1008189.3125</c:v>
                </c:pt>
                <c:pt idx="168">
                  <c:v>1008189.3125</c:v>
                </c:pt>
                <c:pt idx="169">
                  <c:v>1008189.3125</c:v>
                </c:pt>
                <c:pt idx="170">
                  <c:v>1008189.3125</c:v>
                </c:pt>
                <c:pt idx="171">
                  <c:v>1008189.3125</c:v>
                </c:pt>
                <c:pt idx="172">
                  <c:v>1008189.3125</c:v>
                </c:pt>
                <c:pt idx="173">
                  <c:v>1008189.3125</c:v>
                </c:pt>
                <c:pt idx="174">
                  <c:v>1008189.3125</c:v>
                </c:pt>
                <c:pt idx="175">
                  <c:v>1008189.3125</c:v>
                </c:pt>
                <c:pt idx="176">
                  <c:v>1008189.3125</c:v>
                </c:pt>
                <c:pt idx="177">
                  <c:v>1008189.3125</c:v>
                </c:pt>
                <c:pt idx="178">
                  <c:v>1008189.3125</c:v>
                </c:pt>
                <c:pt idx="179">
                  <c:v>1008189.3125</c:v>
                </c:pt>
                <c:pt idx="180">
                  <c:v>1008189.3125</c:v>
                </c:pt>
                <c:pt idx="181">
                  <c:v>1008189.3125</c:v>
                </c:pt>
                <c:pt idx="182">
                  <c:v>1008189.3125</c:v>
                </c:pt>
                <c:pt idx="183">
                  <c:v>1008189.3125</c:v>
                </c:pt>
                <c:pt idx="184">
                  <c:v>1008189.3125</c:v>
                </c:pt>
                <c:pt idx="185">
                  <c:v>1008189.3125</c:v>
                </c:pt>
                <c:pt idx="186">
                  <c:v>1008189.3125</c:v>
                </c:pt>
                <c:pt idx="187">
                  <c:v>1008189.3125</c:v>
                </c:pt>
                <c:pt idx="188">
                  <c:v>1008189.3125</c:v>
                </c:pt>
                <c:pt idx="189">
                  <c:v>1008189.3125</c:v>
                </c:pt>
                <c:pt idx="190">
                  <c:v>1008189.3125</c:v>
                </c:pt>
                <c:pt idx="191">
                  <c:v>1008189.3125</c:v>
                </c:pt>
                <c:pt idx="192">
                  <c:v>1008189.3125</c:v>
                </c:pt>
                <c:pt idx="193">
                  <c:v>1008189.3125</c:v>
                </c:pt>
                <c:pt idx="194">
                  <c:v>1008189.3125</c:v>
                </c:pt>
                <c:pt idx="195">
                  <c:v>1008189.3125</c:v>
                </c:pt>
                <c:pt idx="196">
                  <c:v>1008189.3125</c:v>
                </c:pt>
                <c:pt idx="197">
                  <c:v>1008189.3125</c:v>
                </c:pt>
                <c:pt idx="198">
                  <c:v>1008189.3125</c:v>
                </c:pt>
                <c:pt idx="199">
                  <c:v>1008189.3125</c:v>
                </c:pt>
                <c:pt idx="200">
                  <c:v>1008189.3125</c:v>
                </c:pt>
                <c:pt idx="201">
                  <c:v>1008189.3125</c:v>
                </c:pt>
                <c:pt idx="202">
                  <c:v>1008189.3125</c:v>
                </c:pt>
                <c:pt idx="203">
                  <c:v>1008189.3125</c:v>
                </c:pt>
                <c:pt idx="204">
                  <c:v>1008189.3125</c:v>
                </c:pt>
                <c:pt idx="205">
                  <c:v>1008189.3125</c:v>
                </c:pt>
                <c:pt idx="206">
                  <c:v>1008189.3125</c:v>
                </c:pt>
                <c:pt idx="207">
                  <c:v>1008189.3125</c:v>
                </c:pt>
                <c:pt idx="208">
                  <c:v>1008189.3125</c:v>
                </c:pt>
                <c:pt idx="209">
                  <c:v>1008189.3125</c:v>
                </c:pt>
                <c:pt idx="210">
                  <c:v>1008189.3125</c:v>
                </c:pt>
                <c:pt idx="211">
                  <c:v>1008189.3125</c:v>
                </c:pt>
                <c:pt idx="212">
                  <c:v>1008189.3125</c:v>
                </c:pt>
                <c:pt idx="213">
                  <c:v>1008189.3125</c:v>
                </c:pt>
                <c:pt idx="214">
                  <c:v>1008189.3125</c:v>
                </c:pt>
                <c:pt idx="215">
                  <c:v>1008189.3125</c:v>
                </c:pt>
                <c:pt idx="216">
                  <c:v>1008189.3125</c:v>
                </c:pt>
                <c:pt idx="217">
                  <c:v>1008189.3125</c:v>
                </c:pt>
                <c:pt idx="218">
                  <c:v>1008189.3125</c:v>
                </c:pt>
                <c:pt idx="219">
                  <c:v>1008189.3125</c:v>
                </c:pt>
                <c:pt idx="220">
                  <c:v>1008189.3125</c:v>
                </c:pt>
                <c:pt idx="221">
                  <c:v>1008189.3125</c:v>
                </c:pt>
                <c:pt idx="222">
                  <c:v>1008189.3125</c:v>
                </c:pt>
                <c:pt idx="223">
                  <c:v>1008189.3125</c:v>
                </c:pt>
                <c:pt idx="224">
                  <c:v>1008189.3125</c:v>
                </c:pt>
                <c:pt idx="225">
                  <c:v>1008189.3125</c:v>
                </c:pt>
                <c:pt idx="226">
                  <c:v>1008189.3125</c:v>
                </c:pt>
                <c:pt idx="227">
                  <c:v>1008189.3125</c:v>
                </c:pt>
                <c:pt idx="228">
                  <c:v>1008189.3125</c:v>
                </c:pt>
                <c:pt idx="229">
                  <c:v>1008189.3125</c:v>
                </c:pt>
                <c:pt idx="230">
                  <c:v>1008189.3125</c:v>
                </c:pt>
                <c:pt idx="231">
                  <c:v>1008189.3125</c:v>
                </c:pt>
                <c:pt idx="232">
                  <c:v>1008189.3125</c:v>
                </c:pt>
                <c:pt idx="233">
                  <c:v>1008189.3125</c:v>
                </c:pt>
                <c:pt idx="234">
                  <c:v>1008189.3125</c:v>
                </c:pt>
                <c:pt idx="235">
                  <c:v>1008189.3125</c:v>
                </c:pt>
                <c:pt idx="236">
                  <c:v>1008189.3125</c:v>
                </c:pt>
                <c:pt idx="237">
                  <c:v>1008189.3125</c:v>
                </c:pt>
                <c:pt idx="238">
                  <c:v>1008189.3125</c:v>
                </c:pt>
                <c:pt idx="239">
                  <c:v>1008189.3125</c:v>
                </c:pt>
                <c:pt idx="240">
                  <c:v>1008189.3125</c:v>
                </c:pt>
                <c:pt idx="241">
                  <c:v>1008189.3125</c:v>
                </c:pt>
                <c:pt idx="242">
                  <c:v>1008189.3125</c:v>
                </c:pt>
                <c:pt idx="243">
                  <c:v>1008189.3125</c:v>
                </c:pt>
                <c:pt idx="244">
                  <c:v>1008189.3125</c:v>
                </c:pt>
                <c:pt idx="245">
                  <c:v>1008189.3125</c:v>
                </c:pt>
                <c:pt idx="246">
                  <c:v>1008189.3125</c:v>
                </c:pt>
                <c:pt idx="247">
                  <c:v>1008189.3125</c:v>
                </c:pt>
                <c:pt idx="248">
                  <c:v>1008189.3125</c:v>
                </c:pt>
                <c:pt idx="249">
                  <c:v>1008189.3125</c:v>
                </c:pt>
                <c:pt idx="250">
                  <c:v>1008189.3125</c:v>
                </c:pt>
                <c:pt idx="251">
                  <c:v>1008189.3125</c:v>
                </c:pt>
                <c:pt idx="252">
                  <c:v>1008189.3125</c:v>
                </c:pt>
                <c:pt idx="253">
                  <c:v>1008189.3125</c:v>
                </c:pt>
                <c:pt idx="254">
                  <c:v>1008189.3125</c:v>
                </c:pt>
                <c:pt idx="255">
                  <c:v>1008189.3125</c:v>
                </c:pt>
                <c:pt idx="256">
                  <c:v>1008189.3125</c:v>
                </c:pt>
                <c:pt idx="257">
                  <c:v>1008189.3125</c:v>
                </c:pt>
                <c:pt idx="258">
                  <c:v>1008189.3125</c:v>
                </c:pt>
                <c:pt idx="259">
                  <c:v>1008189.3125</c:v>
                </c:pt>
                <c:pt idx="260">
                  <c:v>1008189.3125</c:v>
                </c:pt>
                <c:pt idx="261">
                  <c:v>1008189.3125</c:v>
                </c:pt>
                <c:pt idx="262">
                  <c:v>1008189.3125</c:v>
                </c:pt>
                <c:pt idx="263">
                  <c:v>1008189.3125</c:v>
                </c:pt>
                <c:pt idx="264">
                  <c:v>1008189.3125</c:v>
                </c:pt>
                <c:pt idx="265">
                  <c:v>1008189.3125</c:v>
                </c:pt>
                <c:pt idx="266">
                  <c:v>1008189.3125</c:v>
                </c:pt>
                <c:pt idx="267">
                  <c:v>1008189.3125</c:v>
                </c:pt>
                <c:pt idx="268">
                  <c:v>1008189.3125</c:v>
                </c:pt>
                <c:pt idx="269">
                  <c:v>1008189.3125</c:v>
                </c:pt>
                <c:pt idx="270">
                  <c:v>1008189.3125</c:v>
                </c:pt>
                <c:pt idx="271">
                  <c:v>1008189.3125</c:v>
                </c:pt>
                <c:pt idx="272">
                  <c:v>1008189.3125</c:v>
                </c:pt>
                <c:pt idx="273">
                  <c:v>1008189.3125</c:v>
                </c:pt>
                <c:pt idx="274">
                  <c:v>1008189.3125</c:v>
                </c:pt>
                <c:pt idx="275">
                  <c:v>1008189.3125</c:v>
                </c:pt>
                <c:pt idx="276">
                  <c:v>1008189.3125</c:v>
                </c:pt>
                <c:pt idx="277">
                  <c:v>1008189.3125</c:v>
                </c:pt>
                <c:pt idx="278">
                  <c:v>1008189.3125</c:v>
                </c:pt>
                <c:pt idx="279">
                  <c:v>1008189.3125</c:v>
                </c:pt>
                <c:pt idx="280">
                  <c:v>1008189.3125</c:v>
                </c:pt>
                <c:pt idx="281">
                  <c:v>1008189.3125</c:v>
                </c:pt>
                <c:pt idx="282">
                  <c:v>1008189.3125</c:v>
                </c:pt>
                <c:pt idx="283">
                  <c:v>1008189.3125</c:v>
                </c:pt>
                <c:pt idx="284">
                  <c:v>1008189.3125</c:v>
                </c:pt>
                <c:pt idx="285">
                  <c:v>1008189.3125</c:v>
                </c:pt>
                <c:pt idx="286">
                  <c:v>1008189.3125</c:v>
                </c:pt>
                <c:pt idx="287">
                  <c:v>1008189.3125</c:v>
                </c:pt>
                <c:pt idx="288">
                  <c:v>1008189.3125</c:v>
                </c:pt>
                <c:pt idx="289">
                  <c:v>1008189.3125</c:v>
                </c:pt>
                <c:pt idx="290">
                  <c:v>1008189.3125</c:v>
                </c:pt>
                <c:pt idx="291">
                  <c:v>1008189.3125</c:v>
                </c:pt>
                <c:pt idx="292">
                  <c:v>1008189.3125</c:v>
                </c:pt>
                <c:pt idx="293">
                  <c:v>1008189.3125</c:v>
                </c:pt>
                <c:pt idx="294">
                  <c:v>1008189.3125</c:v>
                </c:pt>
                <c:pt idx="295">
                  <c:v>1008189.3125</c:v>
                </c:pt>
                <c:pt idx="296">
                  <c:v>1008189.3125</c:v>
                </c:pt>
                <c:pt idx="297">
                  <c:v>1008189.3125</c:v>
                </c:pt>
                <c:pt idx="298">
                  <c:v>1008189.3125</c:v>
                </c:pt>
                <c:pt idx="299">
                  <c:v>1008189.3125</c:v>
                </c:pt>
                <c:pt idx="300">
                  <c:v>1008189.3125</c:v>
                </c:pt>
                <c:pt idx="301">
                  <c:v>1008189.3125</c:v>
                </c:pt>
                <c:pt idx="302">
                  <c:v>1008189.3125</c:v>
                </c:pt>
                <c:pt idx="303">
                  <c:v>1008189.3125</c:v>
                </c:pt>
                <c:pt idx="304">
                  <c:v>1008189.3125</c:v>
                </c:pt>
                <c:pt idx="305">
                  <c:v>1008189.3125</c:v>
                </c:pt>
                <c:pt idx="306">
                  <c:v>1008189.3125</c:v>
                </c:pt>
                <c:pt idx="307">
                  <c:v>1008189.3125</c:v>
                </c:pt>
                <c:pt idx="308">
                  <c:v>1008189.3125</c:v>
                </c:pt>
                <c:pt idx="309">
                  <c:v>1008189.3125</c:v>
                </c:pt>
                <c:pt idx="310">
                  <c:v>1008189.3125</c:v>
                </c:pt>
                <c:pt idx="311">
                  <c:v>1008189.3125</c:v>
                </c:pt>
                <c:pt idx="312">
                  <c:v>1008189.3125</c:v>
                </c:pt>
                <c:pt idx="313">
                  <c:v>1008189.3125</c:v>
                </c:pt>
                <c:pt idx="314">
                  <c:v>1008189.3125</c:v>
                </c:pt>
                <c:pt idx="315">
                  <c:v>1008189.3125</c:v>
                </c:pt>
                <c:pt idx="316">
                  <c:v>1008189.3125</c:v>
                </c:pt>
                <c:pt idx="317">
                  <c:v>1008189.3125</c:v>
                </c:pt>
                <c:pt idx="318">
                  <c:v>1008189.3125</c:v>
                </c:pt>
                <c:pt idx="319">
                  <c:v>1008189.3125</c:v>
                </c:pt>
                <c:pt idx="320">
                  <c:v>1008189.3125</c:v>
                </c:pt>
                <c:pt idx="321">
                  <c:v>1008189.3125</c:v>
                </c:pt>
                <c:pt idx="322">
                  <c:v>1008189.3125</c:v>
                </c:pt>
                <c:pt idx="323">
                  <c:v>1008189.3125</c:v>
                </c:pt>
                <c:pt idx="324">
                  <c:v>1008189.3125</c:v>
                </c:pt>
                <c:pt idx="325">
                  <c:v>1008189.3125</c:v>
                </c:pt>
                <c:pt idx="326">
                  <c:v>1008189.3125</c:v>
                </c:pt>
                <c:pt idx="327">
                  <c:v>1008189.3125</c:v>
                </c:pt>
                <c:pt idx="328">
                  <c:v>1008189.3125</c:v>
                </c:pt>
                <c:pt idx="329">
                  <c:v>1008189.3125</c:v>
                </c:pt>
                <c:pt idx="330">
                  <c:v>1008189.3125</c:v>
                </c:pt>
                <c:pt idx="331">
                  <c:v>1008189.3125</c:v>
                </c:pt>
                <c:pt idx="332">
                  <c:v>1008189.3125</c:v>
                </c:pt>
                <c:pt idx="333">
                  <c:v>1008189.3125</c:v>
                </c:pt>
                <c:pt idx="334">
                  <c:v>1008189.3125</c:v>
                </c:pt>
                <c:pt idx="335">
                  <c:v>1008189.3125</c:v>
                </c:pt>
                <c:pt idx="336">
                  <c:v>1008189.3125</c:v>
                </c:pt>
                <c:pt idx="337">
                  <c:v>1008189.3125</c:v>
                </c:pt>
                <c:pt idx="338">
                  <c:v>1008189.3125</c:v>
                </c:pt>
                <c:pt idx="339">
                  <c:v>1008189.3125</c:v>
                </c:pt>
                <c:pt idx="340">
                  <c:v>1008189.3125</c:v>
                </c:pt>
                <c:pt idx="341">
                  <c:v>1008189.3125</c:v>
                </c:pt>
                <c:pt idx="342">
                  <c:v>1008189.3125</c:v>
                </c:pt>
                <c:pt idx="343">
                  <c:v>1008189.3125</c:v>
                </c:pt>
                <c:pt idx="344">
                  <c:v>1008189.3125</c:v>
                </c:pt>
                <c:pt idx="345">
                  <c:v>1008189.3125</c:v>
                </c:pt>
                <c:pt idx="346">
                  <c:v>1008189.3125</c:v>
                </c:pt>
                <c:pt idx="347">
                  <c:v>1008189.3125</c:v>
                </c:pt>
                <c:pt idx="348">
                  <c:v>1008189.3125</c:v>
                </c:pt>
                <c:pt idx="349">
                  <c:v>1008189.3125</c:v>
                </c:pt>
                <c:pt idx="350">
                  <c:v>1008189.3125</c:v>
                </c:pt>
                <c:pt idx="351">
                  <c:v>1008189.3125</c:v>
                </c:pt>
                <c:pt idx="352">
                  <c:v>1008189.3125</c:v>
                </c:pt>
                <c:pt idx="353">
                  <c:v>1008189.3125</c:v>
                </c:pt>
                <c:pt idx="354">
                  <c:v>1008189.3125</c:v>
                </c:pt>
                <c:pt idx="355">
                  <c:v>1008189.3125</c:v>
                </c:pt>
                <c:pt idx="356">
                  <c:v>1008189.3125</c:v>
                </c:pt>
                <c:pt idx="357">
                  <c:v>1008189.3125</c:v>
                </c:pt>
                <c:pt idx="358">
                  <c:v>1008189.3125</c:v>
                </c:pt>
                <c:pt idx="359">
                  <c:v>1008189.3125</c:v>
                </c:pt>
                <c:pt idx="360">
                  <c:v>1008189.3125</c:v>
                </c:pt>
                <c:pt idx="361">
                  <c:v>1008189.3125</c:v>
                </c:pt>
                <c:pt idx="362">
                  <c:v>1008189.3125</c:v>
                </c:pt>
                <c:pt idx="363">
                  <c:v>1008189.3125</c:v>
                </c:pt>
                <c:pt idx="364">
                  <c:v>1008189.3125</c:v>
                </c:pt>
                <c:pt idx="365">
                  <c:v>1008189.3125</c:v>
                </c:pt>
                <c:pt idx="366">
                  <c:v>1008189.3125</c:v>
                </c:pt>
                <c:pt idx="367">
                  <c:v>1008189.3125</c:v>
                </c:pt>
                <c:pt idx="368">
                  <c:v>1008189.3125</c:v>
                </c:pt>
                <c:pt idx="369">
                  <c:v>1008189.3125</c:v>
                </c:pt>
                <c:pt idx="370">
                  <c:v>1008189.3125</c:v>
                </c:pt>
                <c:pt idx="371">
                  <c:v>1008189.3125</c:v>
                </c:pt>
                <c:pt idx="372">
                  <c:v>1008189.3125</c:v>
                </c:pt>
                <c:pt idx="373">
                  <c:v>1008189.3125</c:v>
                </c:pt>
                <c:pt idx="374">
                  <c:v>1008189.3125</c:v>
                </c:pt>
                <c:pt idx="375">
                  <c:v>1008189.3125</c:v>
                </c:pt>
                <c:pt idx="376">
                  <c:v>1008189.3125</c:v>
                </c:pt>
                <c:pt idx="377">
                  <c:v>1008189.3125</c:v>
                </c:pt>
                <c:pt idx="378">
                  <c:v>1008189.3125</c:v>
                </c:pt>
                <c:pt idx="379">
                  <c:v>1008189.3125</c:v>
                </c:pt>
                <c:pt idx="380">
                  <c:v>1008189.3125</c:v>
                </c:pt>
                <c:pt idx="381">
                  <c:v>1008189.3125</c:v>
                </c:pt>
                <c:pt idx="382">
                  <c:v>1008189.3125</c:v>
                </c:pt>
                <c:pt idx="383">
                  <c:v>1008189.3125</c:v>
                </c:pt>
                <c:pt idx="384">
                  <c:v>1008189.3125</c:v>
                </c:pt>
                <c:pt idx="385">
                  <c:v>1008189.3125</c:v>
                </c:pt>
                <c:pt idx="386">
                  <c:v>1008189.3125</c:v>
                </c:pt>
                <c:pt idx="387">
                  <c:v>1008189.3125</c:v>
                </c:pt>
                <c:pt idx="388">
                  <c:v>1008189.3125</c:v>
                </c:pt>
                <c:pt idx="389">
                  <c:v>1008189.3125</c:v>
                </c:pt>
                <c:pt idx="390">
                  <c:v>1008189.3125</c:v>
                </c:pt>
                <c:pt idx="391">
                  <c:v>1008189.3125</c:v>
                </c:pt>
                <c:pt idx="392">
                  <c:v>1008189.3125</c:v>
                </c:pt>
                <c:pt idx="393">
                  <c:v>1008189.3125</c:v>
                </c:pt>
                <c:pt idx="394">
                  <c:v>1008189.3125</c:v>
                </c:pt>
                <c:pt idx="395">
                  <c:v>1008189.3125</c:v>
                </c:pt>
                <c:pt idx="396">
                  <c:v>1008189.3125</c:v>
                </c:pt>
                <c:pt idx="397">
                  <c:v>1008189.3125</c:v>
                </c:pt>
                <c:pt idx="398">
                  <c:v>1008189.3125</c:v>
                </c:pt>
                <c:pt idx="399">
                  <c:v>1008189.3125</c:v>
                </c:pt>
                <c:pt idx="400">
                  <c:v>1008189.3125</c:v>
                </c:pt>
                <c:pt idx="401">
                  <c:v>1008189.3125</c:v>
                </c:pt>
                <c:pt idx="402">
                  <c:v>1008189.3125</c:v>
                </c:pt>
                <c:pt idx="403">
                  <c:v>1008189.3125</c:v>
                </c:pt>
                <c:pt idx="404">
                  <c:v>1008189.3125</c:v>
                </c:pt>
                <c:pt idx="405">
                  <c:v>1008189.3125</c:v>
                </c:pt>
                <c:pt idx="406">
                  <c:v>1008189.3125</c:v>
                </c:pt>
                <c:pt idx="407">
                  <c:v>1008189.3125</c:v>
                </c:pt>
                <c:pt idx="408">
                  <c:v>1008189.3125</c:v>
                </c:pt>
                <c:pt idx="409">
                  <c:v>1008189.3125</c:v>
                </c:pt>
                <c:pt idx="410">
                  <c:v>1008189.3125</c:v>
                </c:pt>
                <c:pt idx="411">
                  <c:v>1008189.3125</c:v>
                </c:pt>
                <c:pt idx="412">
                  <c:v>1008189.3125</c:v>
                </c:pt>
                <c:pt idx="413">
                  <c:v>1008189.3125</c:v>
                </c:pt>
                <c:pt idx="414">
                  <c:v>1008189.3125</c:v>
                </c:pt>
                <c:pt idx="415">
                  <c:v>1008189.3125</c:v>
                </c:pt>
                <c:pt idx="416">
                  <c:v>1008189.3125</c:v>
                </c:pt>
                <c:pt idx="417">
                  <c:v>1008189.3125</c:v>
                </c:pt>
                <c:pt idx="418">
                  <c:v>1008189.3125</c:v>
                </c:pt>
                <c:pt idx="419">
                  <c:v>1008189.3125</c:v>
                </c:pt>
                <c:pt idx="420">
                  <c:v>1008189.3125</c:v>
                </c:pt>
                <c:pt idx="421">
                  <c:v>1008189.3125</c:v>
                </c:pt>
                <c:pt idx="422">
                  <c:v>1008189.3125</c:v>
                </c:pt>
                <c:pt idx="423">
                  <c:v>1008189.3125</c:v>
                </c:pt>
                <c:pt idx="424">
                  <c:v>1008189.3125</c:v>
                </c:pt>
                <c:pt idx="425">
                  <c:v>1008189.3125</c:v>
                </c:pt>
                <c:pt idx="426">
                  <c:v>1008189.3125</c:v>
                </c:pt>
                <c:pt idx="427">
                  <c:v>1008189.3125</c:v>
                </c:pt>
                <c:pt idx="428">
                  <c:v>1008189.3125</c:v>
                </c:pt>
                <c:pt idx="429">
                  <c:v>1008189.3125</c:v>
                </c:pt>
                <c:pt idx="430">
                  <c:v>1008189.3125</c:v>
                </c:pt>
                <c:pt idx="431">
                  <c:v>1008189.3125</c:v>
                </c:pt>
                <c:pt idx="432">
                  <c:v>1008189.3125</c:v>
                </c:pt>
                <c:pt idx="433">
                  <c:v>1008189.3125</c:v>
                </c:pt>
                <c:pt idx="434">
                  <c:v>1008189.3125</c:v>
                </c:pt>
                <c:pt idx="435">
                  <c:v>1008189.3125</c:v>
                </c:pt>
                <c:pt idx="436">
                  <c:v>1008189.3125</c:v>
                </c:pt>
                <c:pt idx="437">
                  <c:v>1008189.3125</c:v>
                </c:pt>
                <c:pt idx="438">
                  <c:v>1008189.3125</c:v>
                </c:pt>
                <c:pt idx="439">
                  <c:v>1008189.3125</c:v>
                </c:pt>
                <c:pt idx="440">
                  <c:v>1008189.3125</c:v>
                </c:pt>
                <c:pt idx="441">
                  <c:v>1008189.3125</c:v>
                </c:pt>
                <c:pt idx="442">
                  <c:v>1008189.3125</c:v>
                </c:pt>
                <c:pt idx="443">
                  <c:v>1008189.3125</c:v>
                </c:pt>
                <c:pt idx="444">
                  <c:v>1008189.3125</c:v>
                </c:pt>
                <c:pt idx="445">
                  <c:v>1008189.3125</c:v>
                </c:pt>
                <c:pt idx="446">
                  <c:v>1008189.3125</c:v>
                </c:pt>
                <c:pt idx="447">
                  <c:v>1008189.3125</c:v>
                </c:pt>
                <c:pt idx="448">
                  <c:v>1008189.3125</c:v>
                </c:pt>
                <c:pt idx="449">
                  <c:v>1008189.3125</c:v>
                </c:pt>
                <c:pt idx="450">
                  <c:v>1008189.3125</c:v>
                </c:pt>
                <c:pt idx="451">
                  <c:v>1008189.3125</c:v>
                </c:pt>
                <c:pt idx="452">
                  <c:v>1008189.3125</c:v>
                </c:pt>
                <c:pt idx="453">
                  <c:v>1008189.3125</c:v>
                </c:pt>
                <c:pt idx="454">
                  <c:v>1008189.3125</c:v>
                </c:pt>
                <c:pt idx="455">
                  <c:v>1008189.3125</c:v>
                </c:pt>
                <c:pt idx="456">
                  <c:v>1008189.3125</c:v>
                </c:pt>
                <c:pt idx="457">
                  <c:v>1008189.3125</c:v>
                </c:pt>
                <c:pt idx="458">
                  <c:v>1008189.3125</c:v>
                </c:pt>
                <c:pt idx="459">
                  <c:v>1008189.3125</c:v>
                </c:pt>
                <c:pt idx="460">
                  <c:v>1008189.3125</c:v>
                </c:pt>
                <c:pt idx="461">
                  <c:v>1008189.3125</c:v>
                </c:pt>
                <c:pt idx="462">
                  <c:v>1008189.3125</c:v>
                </c:pt>
                <c:pt idx="463">
                  <c:v>1008189.3125</c:v>
                </c:pt>
                <c:pt idx="464">
                  <c:v>1008189.3125</c:v>
                </c:pt>
                <c:pt idx="465">
                  <c:v>1008189.3125</c:v>
                </c:pt>
                <c:pt idx="466">
                  <c:v>1008189.3125</c:v>
                </c:pt>
                <c:pt idx="467">
                  <c:v>1008189.3125</c:v>
                </c:pt>
                <c:pt idx="468">
                  <c:v>1008189.3125</c:v>
                </c:pt>
                <c:pt idx="469">
                  <c:v>1008189.3125</c:v>
                </c:pt>
                <c:pt idx="470">
                  <c:v>1008189.3125</c:v>
                </c:pt>
                <c:pt idx="471">
                  <c:v>1008189.3125</c:v>
                </c:pt>
                <c:pt idx="472">
                  <c:v>1008189.3125</c:v>
                </c:pt>
                <c:pt idx="473">
                  <c:v>1008189.3125</c:v>
                </c:pt>
                <c:pt idx="474">
                  <c:v>1008189.3125</c:v>
                </c:pt>
                <c:pt idx="475">
                  <c:v>1008189.3125</c:v>
                </c:pt>
                <c:pt idx="476">
                  <c:v>1008189.3125</c:v>
                </c:pt>
                <c:pt idx="477">
                  <c:v>1008189.3125</c:v>
                </c:pt>
                <c:pt idx="478">
                  <c:v>1008189.3125</c:v>
                </c:pt>
                <c:pt idx="479">
                  <c:v>1008189.3125</c:v>
                </c:pt>
                <c:pt idx="480">
                  <c:v>1008189.3125</c:v>
                </c:pt>
                <c:pt idx="481">
                  <c:v>1008189.3125</c:v>
                </c:pt>
                <c:pt idx="482">
                  <c:v>1008189.3125</c:v>
                </c:pt>
                <c:pt idx="483">
                  <c:v>1008189.3125</c:v>
                </c:pt>
                <c:pt idx="484">
                  <c:v>1008189.3125</c:v>
                </c:pt>
                <c:pt idx="485">
                  <c:v>1008189.3125</c:v>
                </c:pt>
                <c:pt idx="486">
                  <c:v>1008189.3125</c:v>
                </c:pt>
                <c:pt idx="487">
                  <c:v>1008189.3125</c:v>
                </c:pt>
                <c:pt idx="488">
                  <c:v>1008189.3125</c:v>
                </c:pt>
                <c:pt idx="489">
                  <c:v>1008189.3125</c:v>
                </c:pt>
                <c:pt idx="490">
                  <c:v>1008189.3125</c:v>
                </c:pt>
                <c:pt idx="491">
                  <c:v>1008189.3125</c:v>
                </c:pt>
                <c:pt idx="492">
                  <c:v>1008189.3125</c:v>
                </c:pt>
                <c:pt idx="493">
                  <c:v>1008189.3125</c:v>
                </c:pt>
                <c:pt idx="494">
                  <c:v>1008189.3125</c:v>
                </c:pt>
                <c:pt idx="495">
                  <c:v>1008189.3125</c:v>
                </c:pt>
                <c:pt idx="496">
                  <c:v>1008189.3125</c:v>
                </c:pt>
                <c:pt idx="497">
                  <c:v>1008189.3125</c:v>
                </c:pt>
                <c:pt idx="498">
                  <c:v>1008189.3125</c:v>
                </c:pt>
                <c:pt idx="499">
                  <c:v>1008189.3125</c:v>
                </c:pt>
                <c:pt idx="500">
                  <c:v>1008189.3125</c:v>
                </c:pt>
                <c:pt idx="501">
                  <c:v>1008189.3125</c:v>
                </c:pt>
                <c:pt idx="502">
                  <c:v>1008189.3125</c:v>
                </c:pt>
                <c:pt idx="503">
                  <c:v>1008189.3125</c:v>
                </c:pt>
                <c:pt idx="504">
                  <c:v>1008189.3125</c:v>
                </c:pt>
                <c:pt idx="505">
                  <c:v>1008189.3125</c:v>
                </c:pt>
                <c:pt idx="506">
                  <c:v>1008189.3125</c:v>
                </c:pt>
                <c:pt idx="507">
                  <c:v>1008189.3125</c:v>
                </c:pt>
                <c:pt idx="508">
                  <c:v>1008189.3125</c:v>
                </c:pt>
                <c:pt idx="509">
                  <c:v>1008189.3125</c:v>
                </c:pt>
                <c:pt idx="510">
                  <c:v>1008189.3125</c:v>
                </c:pt>
                <c:pt idx="511">
                  <c:v>1008189.3125</c:v>
                </c:pt>
                <c:pt idx="512">
                  <c:v>1008189.3125</c:v>
                </c:pt>
                <c:pt idx="513">
                  <c:v>1008189.3125</c:v>
                </c:pt>
                <c:pt idx="514">
                  <c:v>1008189.3125</c:v>
                </c:pt>
                <c:pt idx="515">
                  <c:v>1008189.3125</c:v>
                </c:pt>
                <c:pt idx="516">
                  <c:v>1008189.3125</c:v>
                </c:pt>
                <c:pt idx="517">
                  <c:v>1008189.3125</c:v>
                </c:pt>
                <c:pt idx="518">
                  <c:v>1008189.3125</c:v>
                </c:pt>
                <c:pt idx="519">
                  <c:v>1008189.3125</c:v>
                </c:pt>
                <c:pt idx="520">
                  <c:v>1008189.3125</c:v>
                </c:pt>
                <c:pt idx="521">
                  <c:v>1008189.3125</c:v>
                </c:pt>
                <c:pt idx="522">
                  <c:v>1008189.3125</c:v>
                </c:pt>
                <c:pt idx="523">
                  <c:v>1008189.3125</c:v>
                </c:pt>
                <c:pt idx="524">
                  <c:v>1008189.3125</c:v>
                </c:pt>
                <c:pt idx="525">
                  <c:v>1008189.3125</c:v>
                </c:pt>
                <c:pt idx="526">
                  <c:v>1008189.3125</c:v>
                </c:pt>
                <c:pt idx="527">
                  <c:v>1008189.3125</c:v>
                </c:pt>
                <c:pt idx="528">
                  <c:v>1008189.3125</c:v>
                </c:pt>
                <c:pt idx="529">
                  <c:v>1008189.3125</c:v>
                </c:pt>
                <c:pt idx="530">
                  <c:v>1008189.3125</c:v>
                </c:pt>
                <c:pt idx="531">
                  <c:v>1008189.3125</c:v>
                </c:pt>
                <c:pt idx="532">
                  <c:v>1008189.3125</c:v>
                </c:pt>
                <c:pt idx="533">
                  <c:v>1008189.3125</c:v>
                </c:pt>
                <c:pt idx="534">
                  <c:v>1008189.3125</c:v>
                </c:pt>
                <c:pt idx="535">
                  <c:v>1008189.3125</c:v>
                </c:pt>
                <c:pt idx="536">
                  <c:v>1008189.3125</c:v>
                </c:pt>
                <c:pt idx="537">
                  <c:v>1008189.3125</c:v>
                </c:pt>
                <c:pt idx="538">
                  <c:v>1008189.3125</c:v>
                </c:pt>
                <c:pt idx="539">
                  <c:v>1008189.3125</c:v>
                </c:pt>
                <c:pt idx="540">
                  <c:v>1008189.3125</c:v>
                </c:pt>
                <c:pt idx="541">
                  <c:v>1008189.3125</c:v>
                </c:pt>
                <c:pt idx="542">
                  <c:v>1008189.3125</c:v>
                </c:pt>
                <c:pt idx="543">
                  <c:v>1008189.3125</c:v>
                </c:pt>
                <c:pt idx="544">
                  <c:v>1008189.3125</c:v>
                </c:pt>
                <c:pt idx="545">
                  <c:v>1008189.3125</c:v>
                </c:pt>
                <c:pt idx="546">
                  <c:v>1008189.3125</c:v>
                </c:pt>
                <c:pt idx="547">
                  <c:v>1008189.3125</c:v>
                </c:pt>
                <c:pt idx="548">
                  <c:v>1008189.3125</c:v>
                </c:pt>
                <c:pt idx="549">
                  <c:v>1008189.3125</c:v>
                </c:pt>
                <c:pt idx="550">
                  <c:v>1008189.3125</c:v>
                </c:pt>
                <c:pt idx="551">
                  <c:v>1008189.3125</c:v>
                </c:pt>
                <c:pt idx="552">
                  <c:v>1008189.3125</c:v>
                </c:pt>
                <c:pt idx="553">
                  <c:v>1008189.3125</c:v>
                </c:pt>
                <c:pt idx="554">
                  <c:v>1008189.3125</c:v>
                </c:pt>
                <c:pt idx="555">
                  <c:v>1008189.3125</c:v>
                </c:pt>
                <c:pt idx="556">
                  <c:v>1008189.3125</c:v>
                </c:pt>
                <c:pt idx="557">
                  <c:v>1008189.3125</c:v>
                </c:pt>
                <c:pt idx="558">
                  <c:v>1008189.3125</c:v>
                </c:pt>
                <c:pt idx="559">
                  <c:v>1008189.3125</c:v>
                </c:pt>
                <c:pt idx="560">
                  <c:v>1008189.3125</c:v>
                </c:pt>
                <c:pt idx="561">
                  <c:v>1008189.3125</c:v>
                </c:pt>
                <c:pt idx="562">
                  <c:v>1008189.3125</c:v>
                </c:pt>
                <c:pt idx="563">
                  <c:v>1008189.3125</c:v>
                </c:pt>
                <c:pt idx="564">
                  <c:v>1008189.3125</c:v>
                </c:pt>
                <c:pt idx="565">
                  <c:v>1008189.3125</c:v>
                </c:pt>
                <c:pt idx="566">
                  <c:v>1008189.3125</c:v>
                </c:pt>
                <c:pt idx="567">
                  <c:v>1008189.3125</c:v>
                </c:pt>
                <c:pt idx="568">
                  <c:v>1008189.3125</c:v>
                </c:pt>
                <c:pt idx="569">
                  <c:v>1008189.3125</c:v>
                </c:pt>
                <c:pt idx="570">
                  <c:v>1008189.3125</c:v>
                </c:pt>
                <c:pt idx="571">
                  <c:v>1008189.3125</c:v>
                </c:pt>
                <c:pt idx="572">
                  <c:v>1008189.3125</c:v>
                </c:pt>
                <c:pt idx="573">
                  <c:v>1008189.3125</c:v>
                </c:pt>
                <c:pt idx="574">
                  <c:v>1008189.3125</c:v>
                </c:pt>
                <c:pt idx="575">
                  <c:v>1008189.3125</c:v>
                </c:pt>
                <c:pt idx="576">
                  <c:v>1008189.3125</c:v>
                </c:pt>
                <c:pt idx="577">
                  <c:v>1008189.3125</c:v>
                </c:pt>
                <c:pt idx="578">
                  <c:v>1008189.3125</c:v>
                </c:pt>
                <c:pt idx="579">
                  <c:v>1008189.3125</c:v>
                </c:pt>
                <c:pt idx="580">
                  <c:v>1008189.3125</c:v>
                </c:pt>
                <c:pt idx="581">
                  <c:v>1008189.3125</c:v>
                </c:pt>
                <c:pt idx="582">
                  <c:v>1008189.3125</c:v>
                </c:pt>
                <c:pt idx="583">
                  <c:v>1008189.3125</c:v>
                </c:pt>
                <c:pt idx="584">
                  <c:v>1008189.3125</c:v>
                </c:pt>
                <c:pt idx="585">
                  <c:v>1008189.3125</c:v>
                </c:pt>
                <c:pt idx="586">
                  <c:v>1008189.3125</c:v>
                </c:pt>
                <c:pt idx="587">
                  <c:v>1008189.3125</c:v>
                </c:pt>
                <c:pt idx="588">
                  <c:v>1008189.3125</c:v>
                </c:pt>
                <c:pt idx="589">
                  <c:v>1008189.3125</c:v>
                </c:pt>
                <c:pt idx="590">
                  <c:v>1008189.3125</c:v>
                </c:pt>
                <c:pt idx="591">
                  <c:v>1008189.3125</c:v>
                </c:pt>
                <c:pt idx="592">
                  <c:v>1008189.3125</c:v>
                </c:pt>
                <c:pt idx="593">
                  <c:v>1008189.3125</c:v>
                </c:pt>
                <c:pt idx="594">
                  <c:v>1008189.3125</c:v>
                </c:pt>
                <c:pt idx="595">
                  <c:v>1008189.3125</c:v>
                </c:pt>
                <c:pt idx="596">
                  <c:v>1008189.3125</c:v>
                </c:pt>
                <c:pt idx="597">
                  <c:v>1008189.3125</c:v>
                </c:pt>
                <c:pt idx="598">
                  <c:v>1008189.3125</c:v>
                </c:pt>
                <c:pt idx="599">
                  <c:v>1008189.3125</c:v>
                </c:pt>
                <c:pt idx="600">
                  <c:v>1008189.3125</c:v>
                </c:pt>
                <c:pt idx="601">
                  <c:v>1008189.3125</c:v>
                </c:pt>
                <c:pt idx="602">
                  <c:v>1008189.3125</c:v>
                </c:pt>
                <c:pt idx="603">
                  <c:v>1008189.3125</c:v>
                </c:pt>
                <c:pt idx="604">
                  <c:v>1008189.3125</c:v>
                </c:pt>
                <c:pt idx="605">
                  <c:v>1008189.3125</c:v>
                </c:pt>
                <c:pt idx="606">
                  <c:v>1008189.3125</c:v>
                </c:pt>
                <c:pt idx="607">
                  <c:v>1008189.3125</c:v>
                </c:pt>
                <c:pt idx="608">
                  <c:v>1008189.3125</c:v>
                </c:pt>
                <c:pt idx="609">
                  <c:v>1008189.3125</c:v>
                </c:pt>
                <c:pt idx="610">
                  <c:v>1008189.3125</c:v>
                </c:pt>
                <c:pt idx="611">
                  <c:v>1008189.3125</c:v>
                </c:pt>
                <c:pt idx="612">
                  <c:v>1008189.3125</c:v>
                </c:pt>
                <c:pt idx="613">
                  <c:v>1008189.3125</c:v>
                </c:pt>
                <c:pt idx="614">
                  <c:v>1008189.3125</c:v>
                </c:pt>
                <c:pt idx="615">
                  <c:v>1008189.3125</c:v>
                </c:pt>
                <c:pt idx="616">
                  <c:v>1008189.3125</c:v>
                </c:pt>
                <c:pt idx="617">
                  <c:v>1008189.3125</c:v>
                </c:pt>
                <c:pt idx="618">
                  <c:v>1008189.3125</c:v>
                </c:pt>
                <c:pt idx="619">
                  <c:v>1008189.3125</c:v>
                </c:pt>
                <c:pt idx="620">
                  <c:v>1008189.3125</c:v>
                </c:pt>
                <c:pt idx="621">
                  <c:v>1008189.3125</c:v>
                </c:pt>
                <c:pt idx="622">
                  <c:v>1008189.3125</c:v>
                </c:pt>
                <c:pt idx="623">
                  <c:v>1008189.3125</c:v>
                </c:pt>
                <c:pt idx="624">
                  <c:v>1008189.3125</c:v>
                </c:pt>
                <c:pt idx="625">
                  <c:v>1008189.3125</c:v>
                </c:pt>
                <c:pt idx="626">
                  <c:v>1008189.3125</c:v>
                </c:pt>
                <c:pt idx="627">
                  <c:v>1008189.3125</c:v>
                </c:pt>
                <c:pt idx="628">
                  <c:v>1008189.3125</c:v>
                </c:pt>
                <c:pt idx="629">
                  <c:v>1008189.3125</c:v>
                </c:pt>
                <c:pt idx="630">
                  <c:v>1008189.3125</c:v>
                </c:pt>
                <c:pt idx="631">
                  <c:v>1008189.3125</c:v>
                </c:pt>
                <c:pt idx="632">
                  <c:v>1008189.3125</c:v>
                </c:pt>
                <c:pt idx="633">
                  <c:v>1008189.3125</c:v>
                </c:pt>
                <c:pt idx="634">
                  <c:v>1008189.3125</c:v>
                </c:pt>
                <c:pt idx="635">
                  <c:v>1008189.3125</c:v>
                </c:pt>
                <c:pt idx="636">
                  <c:v>1008189.3125</c:v>
                </c:pt>
                <c:pt idx="637">
                  <c:v>1008189.3125</c:v>
                </c:pt>
                <c:pt idx="638">
                  <c:v>1008189.3125</c:v>
                </c:pt>
                <c:pt idx="639">
                  <c:v>1008189.3125</c:v>
                </c:pt>
                <c:pt idx="640">
                  <c:v>1008189.3125</c:v>
                </c:pt>
                <c:pt idx="641">
                  <c:v>1008189.3125</c:v>
                </c:pt>
                <c:pt idx="642">
                  <c:v>1008189.3125</c:v>
                </c:pt>
                <c:pt idx="643">
                  <c:v>1008189.3125</c:v>
                </c:pt>
                <c:pt idx="644">
                  <c:v>1008189.3125</c:v>
                </c:pt>
                <c:pt idx="645">
                  <c:v>1008189.3125</c:v>
                </c:pt>
                <c:pt idx="646">
                  <c:v>1008189.3125</c:v>
                </c:pt>
                <c:pt idx="647">
                  <c:v>1008189.3125</c:v>
                </c:pt>
                <c:pt idx="648">
                  <c:v>1008189.3125</c:v>
                </c:pt>
                <c:pt idx="649">
                  <c:v>1008189.3125</c:v>
                </c:pt>
                <c:pt idx="650">
                  <c:v>1008189.3125</c:v>
                </c:pt>
                <c:pt idx="651">
                  <c:v>1008189.3125</c:v>
                </c:pt>
                <c:pt idx="652">
                  <c:v>1008189.3125</c:v>
                </c:pt>
                <c:pt idx="653">
                  <c:v>1008189.3125</c:v>
                </c:pt>
                <c:pt idx="654">
                  <c:v>1008189.3125</c:v>
                </c:pt>
                <c:pt idx="655">
                  <c:v>1008189.3125</c:v>
                </c:pt>
                <c:pt idx="656">
                  <c:v>1008189.3125</c:v>
                </c:pt>
                <c:pt idx="657">
                  <c:v>1008189.3125</c:v>
                </c:pt>
                <c:pt idx="658">
                  <c:v>1008189.3125</c:v>
                </c:pt>
                <c:pt idx="659">
                  <c:v>1008189.3125</c:v>
                </c:pt>
                <c:pt idx="660">
                  <c:v>1008189.3125</c:v>
                </c:pt>
                <c:pt idx="661">
                  <c:v>1008189.3125</c:v>
                </c:pt>
                <c:pt idx="662">
                  <c:v>1008189.3125</c:v>
                </c:pt>
                <c:pt idx="663">
                  <c:v>1008189.3125</c:v>
                </c:pt>
                <c:pt idx="664">
                  <c:v>1008189.3125</c:v>
                </c:pt>
                <c:pt idx="665">
                  <c:v>1008189.3125</c:v>
                </c:pt>
                <c:pt idx="666">
                  <c:v>1008189.3125</c:v>
                </c:pt>
                <c:pt idx="667">
                  <c:v>1008189.3125</c:v>
                </c:pt>
                <c:pt idx="668">
                  <c:v>1008189.3125</c:v>
                </c:pt>
                <c:pt idx="669">
                  <c:v>1008189.3125</c:v>
                </c:pt>
                <c:pt idx="670">
                  <c:v>1008189.3125</c:v>
                </c:pt>
                <c:pt idx="671">
                  <c:v>1008189.3125</c:v>
                </c:pt>
                <c:pt idx="672">
                  <c:v>1008189.3125</c:v>
                </c:pt>
                <c:pt idx="673">
                  <c:v>1008189.3125</c:v>
                </c:pt>
                <c:pt idx="674">
                  <c:v>1008189.3125</c:v>
                </c:pt>
                <c:pt idx="675">
                  <c:v>1008189.3125</c:v>
                </c:pt>
                <c:pt idx="676">
                  <c:v>1008189.3125</c:v>
                </c:pt>
                <c:pt idx="677">
                  <c:v>1008189.3125</c:v>
                </c:pt>
                <c:pt idx="678">
                  <c:v>1008189.3125</c:v>
                </c:pt>
                <c:pt idx="679">
                  <c:v>1008189.3125</c:v>
                </c:pt>
                <c:pt idx="680">
                  <c:v>1008189.3125</c:v>
                </c:pt>
                <c:pt idx="681">
                  <c:v>1008189.3125</c:v>
                </c:pt>
                <c:pt idx="682">
                  <c:v>1008189.3125</c:v>
                </c:pt>
                <c:pt idx="683">
                  <c:v>1008189.3125</c:v>
                </c:pt>
                <c:pt idx="684">
                  <c:v>1008189.3125</c:v>
                </c:pt>
                <c:pt idx="685">
                  <c:v>1008189.3125</c:v>
                </c:pt>
                <c:pt idx="686">
                  <c:v>1008189.3125</c:v>
                </c:pt>
                <c:pt idx="687">
                  <c:v>1008189.3125</c:v>
                </c:pt>
                <c:pt idx="688">
                  <c:v>1008189.3125</c:v>
                </c:pt>
                <c:pt idx="689">
                  <c:v>1008189.3125</c:v>
                </c:pt>
                <c:pt idx="690">
                  <c:v>1008189.3125</c:v>
                </c:pt>
                <c:pt idx="691">
                  <c:v>1008189.3125</c:v>
                </c:pt>
                <c:pt idx="692">
                  <c:v>1008189.3125</c:v>
                </c:pt>
                <c:pt idx="693">
                  <c:v>1008189.3125</c:v>
                </c:pt>
                <c:pt idx="694">
                  <c:v>1008189.3125</c:v>
                </c:pt>
                <c:pt idx="695">
                  <c:v>1008189.3125</c:v>
                </c:pt>
                <c:pt idx="696">
                  <c:v>1008189.3125</c:v>
                </c:pt>
                <c:pt idx="697">
                  <c:v>1008189.3125</c:v>
                </c:pt>
                <c:pt idx="698">
                  <c:v>1008189.3125</c:v>
                </c:pt>
                <c:pt idx="699">
                  <c:v>1008189.3125</c:v>
                </c:pt>
                <c:pt idx="700">
                  <c:v>1008189.3125</c:v>
                </c:pt>
                <c:pt idx="701">
                  <c:v>1008189.3125</c:v>
                </c:pt>
                <c:pt idx="702">
                  <c:v>1008189.3125</c:v>
                </c:pt>
                <c:pt idx="703">
                  <c:v>1008189.3125</c:v>
                </c:pt>
                <c:pt idx="704">
                  <c:v>1008189.3125</c:v>
                </c:pt>
                <c:pt idx="705">
                  <c:v>1008189.3125</c:v>
                </c:pt>
                <c:pt idx="706">
                  <c:v>1008189.3125</c:v>
                </c:pt>
                <c:pt idx="707">
                  <c:v>1008189.3125</c:v>
                </c:pt>
                <c:pt idx="708">
                  <c:v>1008189.3125</c:v>
                </c:pt>
                <c:pt idx="709">
                  <c:v>1008189.3125</c:v>
                </c:pt>
                <c:pt idx="710">
                  <c:v>1008189.3125</c:v>
                </c:pt>
                <c:pt idx="711">
                  <c:v>1008189.3125</c:v>
                </c:pt>
                <c:pt idx="712">
                  <c:v>1008189.3125</c:v>
                </c:pt>
                <c:pt idx="713">
                  <c:v>1008189.3125</c:v>
                </c:pt>
                <c:pt idx="714">
                  <c:v>1008189.3125</c:v>
                </c:pt>
                <c:pt idx="715">
                  <c:v>1008189.3125</c:v>
                </c:pt>
                <c:pt idx="716">
                  <c:v>1008189.3125</c:v>
                </c:pt>
                <c:pt idx="717">
                  <c:v>1008189.3125</c:v>
                </c:pt>
                <c:pt idx="718">
                  <c:v>1008189.3125</c:v>
                </c:pt>
                <c:pt idx="719">
                  <c:v>1008189.3125</c:v>
                </c:pt>
                <c:pt idx="720">
                  <c:v>1008189.3125</c:v>
                </c:pt>
                <c:pt idx="721">
                  <c:v>1008189.3125</c:v>
                </c:pt>
                <c:pt idx="722">
                  <c:v>1008189.3125</c:v>
                </c:pt>
                <c:pt idx="723">
                  <c:v>1008189.3125</c:v>
                </c:pt>
                <c:pt idx="724">
                  <c:v>1008189.3125</c:v>
                </c:pt>
                <c:pt idx="725">
                  <c:v>1008189.3125</c:v>
                </c:pt>
                <c:pt idx="726">
                  <c:v>1008189.3125</c:v>
                </c:pt>
                <c:pt idx="727">
                  <c:v>1008189.3125</c:v>
                </c:pt>
                <c:pt idx="728">
                  <c:v>1008189.3125</c:v>
                </c:pt>
                <c:pt idx="729">
                  <c:v>1008189.3125</c:v>
                </c:pt>
                <c:pt idx="730">
                  <c:v>1008189.3125</c:v>
                </c:pt>
                <c:pt idx="731">
                  <c:v>1008189.3125</c:v>
                </c:pt>
              </c:numCache>
            </c:numRef>
          </c:val>
          <c:smooth val="0"/>
          <c:extLst>
            <c:ext xmlns:c16="http://schemas.microsoft.com/office/drawing/2014/chart" uri="{C3380CC4-5D6E-409C-BE32-E72D297353CC}">
              <c16:uniqueId val="{00000001-F5D6-4582-9659-CB139C4A3059}"/>
            </c:ext>
          </c:extLst>
        </c:ser>
        <c:ser>
          <c:idx val="2"/>
          <c:order val="2"/>
          <c:tx>
            <c:strRef>
              <c:f>'https://cawater-my.sharepoint.com/personal/aleksander_vdovichenko_water_ca_gov/Documents/Desktop/[Merced_ResOpsDashboard_v02.xlsx]ResOps_FMAR'!$K$3</c:f>
              <c:strCache>
                <c:ptCount val="1"/>
                <c:pt idx="0">
                  <c:v>FIRO TOC</c:v>
                </c:pt>
              </c:strCache>
            </c:strRef>
          </c:tx>
          <c:spPr>
            <a:ln w="25400" cap="rnd">
              <a:solidFill>
                <a:srgbClr val="C00000"/>
              </a:solidFill>
              <a:prstDash val="solid"/>
              <a:round/>
            </a:ln>
            <a:effectLst/>
          </c:spPr>
          <c:marker>
            <c:symbol val="none"/>
          </c:marker>
          <c:val>
            <c:numRef>
              <c:f>[1]ResOps_FMAR!$K$4:$K$735</c:f>
              <c:numCache>
                <c:formatCode>General</c:formatCode>
                <c:ptCount val="732"/>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718182.5</c:v>
                </c:pt>
                <c:pt idx="32">
                  <c:v>718182.5</c:v>
                </c:pt>
                <c:pt idx="33">
                  <c:v>718182.5</c:v>
                </c:pt>
                <c:pt idx="34">
                  <c:v>718182.5</c:v>
                </c:pt>
                <c:pt idx="35">
                  <c:v>718182.5</c:v>
                </c:pt>
                <c:pt idx="36">
                  <c:v>718182.5</c:v>
                </c:pt>
                <c:pt idx="37">
                  <c:v>718182.5</c:v>
                </c:pt>
                <c:pt idx="38">
                  <c:v>718182.5</c:v>
                </c:pt>
                <c:pt idx="39">
                  <c:v>718182.5</c:v>
                </c:pt>
                <c:pt idx="40">
                  <c:v>718182.5</c:v>
                </c:pt>
                <c:pt idx="41">
                  <c:v>718182.5</c:v>
                </c:pt>
                <c:pt idx="42">
                  <c:v>718182.5</c:v>
                </c:pt>
                <c:pt idx="43">
                  <c:v>718182.5</c:v>
                </c:pt>
                <c:pt idx="44">
                  <c:v>718182.5</c:v>
                </c:pt>
                <c:pt idx="45">
                  <c:v>718182.5</c:v>
                </c:pt>
                <c:pt idx="46">
                  <c:v>718182.5</c:v>
                </c:pt>
                <c:pt idx="47">
                  <c:v>718182.5</c:v>
                </c:pt>
                <c:pt idx="48">
                  <c:v>718182.5</c:v>
                </c:pt>
                <c:pt idx="49">
                  <c:v>718182.5</c:v>
                </c:pt>
                <c:pt idx="50">
                  <c:v>718182.5</c:v>
                </c:pt>
                <c:pt idx="51">
                  <c:v>718182.5</c:v>
                </c:pt>
                <c:pt idx="52">
                  <c:v>718182.5</c:v>
                </c:pt>
                <c:pt idx="53">
                  <c:v>718182.5</c:v>
                </c:pt>
                <c:pt idx="54">
                  <c:v>718182.5</c:v>
                </c:pt>
                <c:pt idx="55">
                  <c:v>718182.5</c:v>
                </c:pt>
                <c:pt idx="56">
                  <c:v>718182.5</c:v>
                </c:pt>
                <c:pt idx="57">
                  <c:v>718182.5</c:v>
                </c:pt>
                <c:pt idx="58">
                  <c:v>718182.5</c:v>
                </c:pt>
                <c:pt idx="59">
                  <c:v>718182.5</c:v>
                </c:pt>
                <c:pt idx="60">
                  <c:v>718182.5</c:v>
                </c:pt>
                <c:pt idx="61">
                  <c:v>718182.5</c:v>
                </c:pt>
                <c:pt idx="62">
                  <c:v>718182.5</c:v>
                </c:pt>
                <c:pt idx="63">
                  <c:v>718182.5</c:v>
                </c:pt>
                <c:pt idx="64">
                  <c:v>718182.5</c:v>
                </c:pt>
                <c:pt idx="65">
                  <c:v>718182.5</c:v>
                </c:pt>
                <c:pt idx="66">
                  <c:v>718182.5</c:v>
                </c:pt>
                <c:pt idx="67">
                  <c:v>718182.5</c:v>
                </c:pt>
                <c:pt idx="68">
                  <c:v>718182.5</c:v>
                </c:pt>
                <c:pt idx="69">
                  <c:v>718182.5</c:v>
                </c:pt>
                <c:pt idx="70">
                  <c:v>718182.5</c:v>
                </c:pt>
                <c:pt idx="71">
                  <c:v>718182.5</c:v>
                </c:pt>
                <c:pt idx="72">
                  <c:v>718182.5</c:v>
                </c:pt>
                <c:pt idx="73">
                  <c:v>718182.5</c:v>
                </c:pt>
                <c:pt idx="74">
                  <c:v>718182.5</c:v>
                </c:pt>
                <c:pt idx="75">
                  <c:v>718182.5</c:v>
                </c:pt>
                <c:pt idx="76">
                  <c:v>718182.5</c:v>
                </c:pt>
                <c:pt idx="77">
                  <c:v>718182.5</c:v>
                </c:pt>
                <c:pt idx="78">
                  <c:v>718182.5</c:v>
                </c:pt>
                <c:pt idx="79">
                  <c:v>718182.5</c:v>
                </c:pt>
                <c:pt idx="80">
                  <c:v>718182.5</c:v>
                </c:pt>
                <c:pt idx="81">
                  <c:v>718182.5</c:v>
                </c:pt>
                <c:pt idx="82">
                  <c:v>718182.5</c:v>
                </c:pt>
                <c:pt idx="83">
                  <c:v>718182.5</c:v>
                </c:pt>
                <c:pt idx="84">
                  <c:v>718182.5</c:v>
                </c:pt>
                <c:pt idx="85">
                  <c:v>718182.5</c:v>
                </c:pt>
                <c:pt idx="86">
                  <c:v>718182.5</c:v>
                </c:pt>
                <c:pt idx="87">
                  <c:v>718182.5</c:v>
                </c:pt>
                <c:pt idx="88">
                  <c:v>718182.5</c:v>
                </c:pt>
                <c:pt idx="89">
                  <c:v>718182.5</c:v>
                </c:pt>
                <c:pt idx="90">
                  <c:v>718182.5</c:v>
                </c:pt>
                <c:pt idx="91">
                  <c:v>718182.5</c:v>
                </c:pt>
                <c:pt idx="92">
                  <c:v>718182.5</c:v>
                </c:pt>
                <c:pt idx="93">
                  <c:v>718182.5</c:v>
                </c:pt>
                <c:pt idx="94">
                  <c:v>718182.5</c:v>
                </c:pt>
                <c:pt idx="95">
                  <c:v>718182.5</c:v>
                </c:pt>
                <c:pt idx="96">
                  <c:v>718182.5</c:v>
                </c:pt>
                <c:pt idx="97">
                  <c:v>718182.5</c:v>
                </c:pt>
                <c:pt idx="98">
                  <c:v>718182.5</c:v>
                </c:pt>
                <c:pt idx="99">
                  <c:v>718182.5</c:v>
                </c:pt>
                <c:pt idx="100">
                  <c:v>718182.5</c:v>
                </c:pt>
                <c:pt idx="101">
                  <c:v>718182.5</c:v>
                </c:pt>
                <c:pt idx="102">
                  <c:v>718182.5</c:v>
                </c:pt>
                <c:pt idx="103">
                  <c:v>718182.5</c:v>
                </c:pt>
                <c:pt idx="104">
                  <c:v>718182.5</c:v>
                </c:pt>
                <c:pt idx="105">
                  <c:v>718182.5</c:v>
                </c:pt>
                <c:pt idx="106">
                  <c:v>718182.5</c:v>
                </c:pt>
                <c:pt idx="107">
                  <c:v>718182.5</c:v>
                </c:pt>
                <c:pt idx="108">
                  <c:v>718182.5</c:v>
                </c:pt>
                <c:pt idx="109">
                  <c:v>718182.5</c:v>
                </c:pt>
                <c:pt idx="110">
                  <c:v>718182.5</c:v>
                </c:pt>
                <c:pt idx="111">
                  <c:v>718182.5</c:v>
                </c:pt>
                <c:pt idx="112">
                  <c:v>718182.5</c:v>
                </c:pt>
                <c:pt idx="113">
                  <c:v>718182.5</c:v>
                </c:pt>
                <c:pt idx="114">
                  <c:v>718182.5</c:v>
                </c:pt>
                <c:pt idx="115">
                  <c:v>718182.5</c:v>
                </c:pt>
                <c:pt idx="116">
                  <c:v>718182.5</c:v>
                </c:pt>
                <c:pt idx="117">
                  <c:v>718182.5</c:v>
                </c:pt>
                <c:pt idx="118">
                  <c:v>718182.5</c:v>
                </c:pt>
                <c:pt idx="119">
                  <c:v>718182.5</c:v>
                </c:pt>
                <c:pt idx="120">
                  <c:v>718182.5</c:v>
                </c:pt>
                <c:pt idx="121">
                  <c:v>718182.5</c:v>
                </c:pt>
                <c:pt idx="122">
                  <c:v>718182.5</c:v>
                </c:pt>
                <c:pt idx="123">
                  <c:v>718182.5</c:v>
                </c:pt>
                <c:pt idx="124">
                  <c:v>718182.5</c:v>
                </c:pt>
                <c:pt idx="125">
                  <c:v>718182.5</c:v>
                </c:pt>
                <c:pt idx="126">
                  <c:v>718182.5</c:v>
                </c:pt>
                <c:pt idx="127">
                  <c:v>718182.5</c:v>
                </c:pt>
                <c:pt idx="128">
                  <c:v>718182.5</c:v>
                </c:pt>
                <c:pt idx="129">
                  <c:v>718182.5</c:v>
                </c:pt>
                <c:pt idx="130">
                  <c:v>718182.5</c:v>
                </c:pt>
                <c:pt idx="131">
                  <c:v>718182.5</c:v>
                </c:pt>
                <c:pt idx="132">
                  <c:v>718182.5</c:v>
                </c:pt>
                <c:pt idx="133">
                  <c:v>718182.5</c:v>
                </c:pt>
                <c:pt idx="134">
                  <c:v>718182.5</c:v>
                </c:pt>
                <c:pt idx="135">
                  <c:v>718182.5</c:v>
                </c:pt>
                <c:pt idx="136">
                  <c:v>718182.5</c:v>
                </c:pt>
                <c:pt idx="137">
                  <c:v>718182.5</c:v>
                </c:pt>
                <c:pt idx="138">
                  <c:v>718182.5</c:v>
                </c:pt>
                <c:pt idx="139">
                  <c:v>718182.5</c:v>
                </c:pt>
                <c:pt idx="140">
                  <c:v>718182.5</c:v>
                </c:pt>
                <c:pt idx="141">
                  <c:v>718182.5</c:v>
                </c:pt>
                <c:pt idx="142">
                  <c:v>718182.5</c:v>
                </c:pt>
                <c:pt idx="143">
                  <c:v>718182.5</c:v>
                </c:pt>
                <c:pt idx="144">
                  <c:v>718182.5</c:v>
                </c:pt>
                <c:pt idx="145">
                  <c:v>718182.5</c:v>
                </c:pt>
                <c:pt idx="146">
                  <c:v>718182.5</c:v>
                </c:pt>
                <c:pt idx="147">
                  <c:v>718182.5</c:v>
                </c:pt>
                <c:pt idx="148">
                  <c:v>718182.5</c:v>
                </c:pt>
                <c:pt idx="149">
                  <c:v>718182.5</c:v>
                </c:pt>
                <c:pt idx="150">
                  <c:v>718182.5</c:v>
                </c:pt>
                <c:pt idx="151">
                  <c:v>718182.5</c:v>
                </c:pt>
                <c:pt idx="152">
                  <c:v>718182.5</c:v>
                </c:pt>
                <c:pt idx="153">
                  <c:v>718182.5</c:v>
                </c:pt>
                <c:pt idx="154">
                  <c:v>718182.5</c:v>
                </c:pt>
                <c:pt idx="155">
                  <c:v>718182.5</c:v>
                </c:pt>
                <c:pt idx="156">
                  <c:v>718182.5</c:v>
                </c:pt>
                <c:pt idx="157">
                  <c:v>718182.5</c:v>
                </c:pt>
                <c:pt idx="158">
                  <c:v>718182.5</c:v>
                </c:pt>
                <c:pt idx="159">
                  <c:v>718182.5</c:v>
                </c:pt>
                <c:pt idx="160">
                  <c:v>718182.5</c:v>
                </c:pt>
                <c:pt idx="161">
                  <c:v>718182.5</c:v>
                </c:pt>
                <c:pt idx="162">
                  <c:v>718182.5</c:v>
                </c:pt>
                <c:pt idx="163">
                  <c:v>718182.5</c:v>
                </c:pt>
                <c:pt idx="164">
                  <c:v>718182.5</c:v>
                </c:pt>
                <c:pt idx="165">
                  <c:v>721398.5</c:v>
                </c:pt>
                <c:pt idx="166">
                  <c:v>724633.44</c:v>
                </c:pt>
                <c:pt idx="167">
                  <c:v>727877</c:v>
                </c:pt>
                <c:pt idx="168">
                  <c:v>731131.5</c:v>
                </c:pt>
                <c:pt idx="169">
                  <c:v>734402.4</c:v>
                </c:pt>
                <c:pt idx="170">
                  <c:v>737681.3</c:v>
                </c:pt>
                <c:pt idx="171">
                  <c:v>740974.4</c:v>
                </c:pt>
                <c:pt idx="172">
                  <c:v>744280.1</c:v>
                </c:pt>
                <c:pt idx="173">
                  <c:v>747593.56</c:v>
                </c:pt>
                <c:pt idx="174">
                  <c:v>750924.06</c:v>
                </c:pt>
                <c:pt idx="175">
                  <c:v>754264.4</c:v>
                </c:pt>
                <c:pt idx="176">
                  <c:v>757614.1</c:v>
                </c:pt>
                <c:pt idx="177">
                  <c:v>760981.4</c:v>
                </c:pt>
                <c:pt idx="178">
                  <c:v>764356.56</c:v>
                </c:pt>
                <c:pt idx="179">
                  <c:v>767744.6</c:v>
                </c:pt>
                <c:pt idx="180">
                  <c:v>771147.75</c:v>
                </c:pt>
                <c:pt idx="181">
                  <c:v>774559.25</c:v>
                </c:pt>
                <c:pt idx="182">
                  <c:v>726597.3</c:v>
                </c:pt>
                <c:pt idx="183">
                  <c:v>729574.6</c:v>
                </c:pt>
                <c:pt idx="184">
                  <c:v>732737.94</c:v>
                </c:pt>
                <c:pt idx="185">
                  <c:v>735920.7</c:v>
                </c:pt>
                <c:pt idx="186">
                  <c:v>739111.44</c:v>
                </c:pt>
                <c:pt idx="187">
                  <c:v>742315.1</c:v>
                </c:pt>
                <c:pt idx="188">
                  <c:v>745535.06</c:v>
                </c:pt>
                <c:pt idx="189">
                  <c:v>748762.8</c:v>
                </c:pt>
                <c:pt idx="190">
                  <c:v>752005.4</c:v>
                </c:pt>
                <c:pt idx="191">
                  <c:v>755261.1</c:v>
                </c:pt>
                <c:pt idx="192">
                  <c:v>758525.2</c:v>
                </c:pt>
                <c:pt idx="193">
                  <c:v>761808.9</c:v>
                </c:pt>
                <c:pt idx="194">
                  <c:v>765101.94</c:v>
                </c:pt>
                <c:pt idx="195">
                  <c:v>768405.44</c:v>
                </c:pt>
                <c:pt idx="196">
                  <c:v>771726.2</c:v>
                </c:pt>
                <c:pt idx="197">
                  <c:v>775054.56</c:v>
                </c:pt>
                <c:pt idx="198">
                  <c:v>778397.4</c:v>
                </c:pt>
                <c:pt idx="199">
                  <c:v>781754.06</c:v>
                </c:pt>
                <c:pt idx="200">
                  <c:v>785118.8</c:v>
                </c:pt>
                <c:pt idx="201">
                  <c:v>788500.5</c:v>
                </c:pt>
                <c:pt idx="202">
                  <c:v>791892.06</c:v>
                </c:pt>
                <c:pt idx="203">
                  <c:v>795293.4</c:v>
                </c:pt>
                <c:pt idx="204">
                  <c:v>798715.4</c:v>
                </c:pt>
                <c:pt idx="205">
                  <c:v>802147.9</c:v>
                </c:pt>
                <c:pt idx="206">
                  <c:v>805593.59999999998</c:v>
                </c:pt>
                <c:pt idx="207">
                  <c:v>809055.06</c:v>
                </c:pt>
                <c:pt idx="208">
                  <c:v>812525</c:v>
                </c:pt>
                <c:pt idx="209">
                  <c:v>816013.2</c:v>
                </c:pt>
                <c:pt idx="210">
                  <c:v>819513.75</c:v>
                </c:pt>
                <c:pt idx="211">
                  <c:v>823023.1</c:v>
                </c:pt>
                <c:pt idx="212">
                  <c:v>826843.3</c:v>
                </c:pt>
                <c:pt idx="213">
                  <c:v>830672.75</c:v>
                </c:pt>
                <c:pt idx="214">
                  <c:v>834515.4</c:v>
                </c:pt>
                <c:pt idx="215">
                  <c:v>838375.3</c:v>
                </c:pt>
                <c:pt idx="216">
                  <c:v>842243.75</c:v>
                </c:pt>
                <c:pt idx="217">
                  <c:v>846127.9</c:v>
                </c:pt>
                <c:pt idx="218">
                  <c:v>850025.56</c:v>
                </c:pt>
                <c:pt idx="219">
                  <c:v>853931.9</c:v>
                </c:pt>
                <c:pt idx="220">
                  <c:v>857858.3</c:v>
                </c:pt>
                <c:pt idx="221">
                  <c:v>861795.44</c:v>
                </c:pt>
                <c:pt idx="222">
                  <c:v>865744.44</c:v>
                </c:pt>
                <c:pt idx="223">
                  <c:v>869712.9</c:v>
                </c:pt>
                <c:pt idx="224">
                  <c:v>873690.1</c:v>
                </c:pt>
                <c:pt idx="225">
                  <c:v>877682.1</c:v>
                </c:pt>
                <c:pt idx="226">
                  <c:v>881688.94</c:v>
                </c:pt>
                <c:pt idx="227">
                  <c:v>885704.3</c:v>
                </c:pt>
                <c:pt idx="228">
                  <c:v>889738.2</c:v>
                </c:pt>
                <c:pt idx="229">
                  <c:v>893783.75</c:v>
                </c:pt>
                <c:pt idx="230">
                  <c:v>897839.4</c:v>
                </c:pt>
                <c:pt idx="231">
                  <c:v>901916.4</c:v>
                </c:pt>
                <c:pt idx="232">
                  <c:v>906002.8</c:v>
                </c:pt>
                <c:pt idx="233">
                  <c:v>910103.9</c:v>
                </c:pt>
                <c:pt idx="234">
                  <c:v>914222.06</c:v>
                </c:pt>
                <c:pt idx="235">
                  <c:v>918349.3</c:v>
                </c:pt>
                <c:pt idx="236">
                  <c:v>922494.4</c:v>
                </c:pt>
                <c:pt idx="237">
                  <c:v>926652.9</c:v>
                </c:pt>
                <c:pt idx="238">
                  <c:v>930820.6</c:v>
                </c:pt>
                <c:pt idx="239">
                  <c:v>935010.3</c:v>
                </c:pt>
                <c:pt idx="240">
                  <c:v>939209.2</c:v>
                </c:pt>
                <c:pt idx="241">
                  <c:v>943420.44</c:v>
                </c:pt>
                <c:pt idx="242">
                  <c:v>947650.56000000006</c:v>
                </c:pt>
                <c:pt idx="243">
                  <c:v>951889.94</c:v>
                </c:pt>
                <c:pt idx="244">
                  <c:v>956146.2</c:v>
                </c:pt>
                <c:pt idx="245">
                  <c:v>960416.7</c:v>
                </c:pt>
                <c:pt idx="246">
                  <c:v>964696.1</c:v>
                </c:pt>
                <c:pt idx="247">
                  <c:v>968995.94</c:v>
                </c:pt>
                <c:pt idx="248">
                  <c:v>973306.6</c:v>
                </c:pt>
                <c:pt idx="249">
                  <c:v>977628.5</c:v>
                </c:pt>
                <c:pt idx="250">
                  <c:v>981970.7</c:v>
                </c:pt>
                <c:pt idx="251">
                  <c:v>986322.1</c:v>
                </c:pt>
                <c:pt idx="252">
                  <c:v>990688.6</c:v>
                </c:pt>
                <c:pt idx="253">
                  <c:v>995070.8</c:v>
                </c:pt>
                <c:pt idx="254">
                  <c:v>999461.6</c:v>
                </c:pt>
                <c:pt idx="255">
                  <c:v>1003869.7</c:v>
                </c:pt>
                <c:pt idx="256">
                  <c:v>1008189.3</c:v>
                </c:pt>
                <c:pt idx="257">
                  <c:v>1008189.3</c:v>
                </c:pt>
                <c:pt idx="258">
                  <c:v>1008189.3</c:v>
                </c:pt>
                <c:pt idx="259">
                  <c:v>1008189.3</c:v>
                </c:pt>
                <c:pt idx="260">
                  <c:v>1008189.3</c:v>
                </c:pt>
                <c:pt idx="261">
                  <c:v>1008189.3</c:v>
                </c:pt>
                <c:pt idx="262">
                  <c:v>1008189.3</c:v>
                </c:pt>
                <c:pt idx="263">
                  <c:v>1008189.3</c:v>
                </c:pt>
                <c:pt idx="264">
                  <c:v>1008189.3</c:v>
                </c:pt>
                <c:pt idx="265">
                  <c:v>1008189.3</c:v>
                </c:pt>
                <c:pt idx="266">
                  <c:v>1008189.3</c:v>
                </c:pt>
                <c:pt idx="267">
                  <c:v>1008189.3</c:v>
                </c:pt>
                <c:pt idx="268">
                  <c:v>1008189.3</c:v>
                </c:pt>
                <c:pt idx="269">
                  <c:v>1008189.3</c:v>
                </c:pt>
                <c:pt idx="270">
                  <c:v>1008189.3</c:v>
                </c:pt>
                <c:pt idx="271">
                  <c:v>1008189.3</c:v>
                </c:pt>
                <c:pt idx="272">
                  <c:v>1006636.75</c:v>
                </c:pt>
                <c:pt idx="273">
                  <c:v>1005086.94</c:v>
                </c:pt>
                <c:pt idx="274">
                  <c:v>1003540.9</c:v>
                </c:pt>
                <c:pt idx="275">
                  <c:v>1001994.75</c:v>
                </c:pt>
                <c:pt idx="276">
                  <c:v>1000448.7</c:v>
                </c:pt>
                <c:pt idx="277">
                  <c:v>998902.56</c:v>
                </c:pt>
                <c:pt idx="278">
                  <c:v>997362.75</c:v>
                </c:pt>
                <c:pt idx="279">
                  <c:v>995823.75</c:v>
                </c:pt>
                <c:pt idx="280">
                  <c:v>994284.7</c:v>
                </c:pt>
                <c:pt idx="281">
                  <c:v>992745.6</c:v>
                </c:pt>
                <c:pt idx="282">
                  <c:v>991209.4</c:v>
                </c:pt>
                <c:pt idx="283">
                  <c:v>989677.8</c:v>
                </c:pt>
                <c:pt idx="284">
                  <c:v>988146.3</c:v>
                </c:pt>
                <c:pt idx="285">
                  <c:v>986614.75</c:v>
                </c:pt>
                <c:pt idx="286">
                  <c:v>985083.25</c:v>
                </c:pt>
                <c:pt idx="287">
                  <c:v>983558.25</c:v>
                </c:pt>
                <c:pt idx="288">
                  <c:v>982034.5</c:v>
                </c:pt>
                <c:pt idx="289">
                  <c:v>980510.75</c:v>
                </c:pt>
                <c:pt idx="290">
                  <c:v>978987</c:v>
                </c:pt>
                <c:pt idx="291">
                  <c:v>977465.75</c:v>
                </c:pt>
                <c:pt idx="292">
                  <c:v>975949.9</c:v>
                </c:pt>
                <c:pt idx="293">
                  <c:v>974434</c:v>
                </c:pt>
                <c:pt idx="294">
                  <c:v>972918.1</c:v>
                </c:pt>
                <c:pt idx="295">
                  <c:v>971402.25</c:v>
                </c:pt>
                <c:pt idx="296">
                  <c:v>969892.5</c:v>
                </c:pt>
                <c:pt idx="297">
                  <c:v>968384.4</c:v>
                </c:pt>
                <c:pt idx="298">
                  <c:v>966876.25</c:v>
                </c:pt>
                <c:pt idx="299">
                  <c:v>965368.1</c:v>
                </c:pt>
                <c:pt idx="300">
                  <c:v>963862.06</c:v>
                </c:pt>
                <c:pt idx="301">
                  <c:v>962361.7</c:v>
                </c:pt>
                <c:pt idx="302">
                  <c:v>960861.3</c:v>
                </c:pt>
                <c:pt idx="303">
                  <c:v>958232.94</c:v>
                </c:pt>
                <c:pt idx="304">
                  <c:v>955613.9</c:v>
                </c:pt>
                <c:pt idx="305">
                  <c:v>952998.7</c:v>
                </c:pt>
                <c:pt idx="306">
                  <c:v>950385.25</c:v>
                </c:pt>
                <c:pt idx="307">
                  <c:v>947783.9</c:v>
                </c:pt>
                <c:pt idx="308">
                  <c:v>945182.56</c:v>
                </c:pt>
                <c:pt idx="309">
                  <c:v>942588.7</c:v>
                </c:pt>
                <c:pt idx="310">
                  <c:v>940001.2</c:v>
                </c:pt>
                <c:pt idx="311">
                  <c:v>937413.6</c:v>
                </c:pt>
                <c:pt idx="312">
                  <c:v>934838.75</c:v>
                </c:pt>
                <c:pt idx="313">
                  <c:v>932264.44</c:v>
                </c:pt>
                <c:pt idx="314">
                  <c:v>929695.25</c:v>
                </c:pt>
                <c:pt idx="315">
                  <c:v>927134.7</c:v>
                </c:pt>
                <c:pt idx="316">
                  <c:v>924574.06</c:v>
                </c:pt>
                <c:pt idx="317">
                  <c:v>922024.3</c:v>
                </c:pt>
                <c:pt idx="318">
                  <c:v>919477.44</c:v>
                </c:pt>
                <c:pt idx="319">
                  <c:v>916933.44</c:v>
                </c:pt>
                <c:pt idx="320">
                  <c:v>914400</c:v>
                </c:pt>
                <c:pt idx="321">
                  <c:v>911866.6</c:v>
                </c:pt>
                <c:pt idx="322">
                  <c:v>909341.7</c:v>
                </c:pt>
                <c:pt idx="323">
                  <c:v>906821.9</c:v>
                </c:pt>
                <c:pt idx="324">
                  <c:v>904302.6</c:v>
                </c:pt>
                <c:pt idx="325">
                  <c:v>901796.9</c:v>
                </c:pt>
                <c:pt idx="326">
                  <c:v>899291.2</c:v>
                </c:pt>
                <c:pt idx="327">
                  <c:v>896791.75</c:v>
                </c:pt>
                <c:pt idx="328">
                  <c:v>894299.8</c:v>
                </c:pt>
                <c:pt idx="329">
                  <c:v>891807.9</c:v>
                </c:pt>
                <c:pt idx="330">
                  <c:v>889327.7</c:v>
                </c:pt>
                <c:pt idx="331">
                  <c:v>886849.1</c:v>
                </c:pt>
                <c:pt idx="332">
                  <c:v>884374.4</c:v>
                </c:pt>
                <c:pt idx="333">
                  <c:v>881908.8</c:v>
                </c:pt>
                <c:pt idx="334">
                  <c:v>877562.44</c:v>
                </c:pt>
                <c:pt idx="335">
                  <c:v>873232.44</c:v>
                </c:pt>
                <c:pt idx="336">
                  <c:v>868920.94</c:v>
                </c:pt>
                <c:pt idx="337">
                  <c:v>864622</c:v>
                </c:pt>
                <c:pt idx="338">
                  <c:v>860338.75</c:v>
                </c:pt>
                <c:pt idx="339">
                  <c:v>856076.94</c:v>
                </c:pt>
                <c:pt idx="340">
                  <c:v>851827.8</c:v>
                </c:pt>
                <c:pt idx="341">
                  <c:v>847592.2</c:v>
                </c:pt>
                <c:pt idx="342">
                  <c:v>843378.25</c:v>
                </c:pt>
                <c:pt idx="343">
                  <c:v>839176.2</c:v>
                </c:pt>
                <c:pt idx="344">
                  <c:v>834986.06</c:v>
                </c:pt>
                <c:pt idx="345">
                  <c:v>830818.1</c:v>
                </c:pt>
                <c:pt idx="346">
                  <c:v>826663.8</c:v>
                </c:pt>
                <c:pt idx="347">
                  <c:v>822522.5</c:v>
                </c:pt>
                <c:pt idx="348">
                  <c:v>818401.94</c:v>
                </c:pt>
                <c:pt idx="349">
                  <c:v>814296.06</c:v>
                </c:pt>
                <c:pt idx="350">
                  <c:v>810203</c:v>
                </c:pt>
                <c:pt idx="351">
                  <c:v>806130.4</c:v>
                </c:pt>
                <c:pt idx="352">
                  <c:v>802074.6</c:v>
                </c:pt>
                <c:pt idx="353">
                  <c:v>798031.44</c:v>
                </c:pt>
                <c:pt idx="354">
                  <c:v>794005.44</c:v>
                </c:pt>
                <c:pt idx="355">
                  <c:v>789997.4</c:v>
                </c:pt>
                <c:pt idx="356">
                  <c:v>786001.4</c:v>
                </c:pt>
                <c:pt idx="357">
                  <c:v>782020.56</c:v>
                </c:pt>
                <c:pt idx="358">
                  <c:v>778057.75</c:v>
                </c:pt>
                <c:pt idx="359">
                  <c:v>774106.75</c:v>
                </c:pt>
                <c:pt idx="360">
                  <c:v>770169.3</c:v>
                </c:pt>
                <c:pt idx="361">
                  <c:v>766252.56</c:v>
                </c:pt>
                <c:pt idx="362">
                  <c:v>762347.25</c:v>
                </c:pt>
                <c:pt idx="363">
                  <c:v>758453.3</c:v>
                </c:pt>
                <c:pt idx="364">
                  <c:v>755051.2</c:v>
                </c:pt>
                <c:pt idx="365">
                  <c:v>751655.7</c:v>
                </c:pt>
                <c:pt idx="366">
                  <c:v>748273.1</c:v>
                </c:pt>
                <c:pt idx="367">
                  <c:v>744903.5</c:v>
                </c:pt>
                <c:pt idx="368">
                  <c:v>741540.3</c:v>
                </c:pt>
                <c:pt idx="369">
                  <c:v>738196</c:v>
                </c:pt>
                <c:pt idx="370">
                  <c:v>734858.06</c:v>
                </c:pt>
                <c:pt idx="371">
                  <c:v>731532.9</c:v>
                </c:pt>
                <c:pt idx="372">
                  <c:v>728220.6</c:v>
                </c:pt>
                <c:pt idx="373">
                  <c:v>724914.8</c:v>
                </c:pt>
                <c:pt idx="374">
                  <c:v>721628.06</c:v>
                </c:pt>
                <c:pt idx="375">
                  <c:v>718347.94</c:v>
                </c:pt>
                <c:pt idx="376">
                  <c:v>715080.7</c:v>
                </c:pt>
                <c:pt idx="377">
                  <c:v>711826.6</c:v>
                </c:pt>
                <c:pt idx="378">
                  <c:v>708579.06</c:v>
                </c:pt>
                <c:pt idx="379">
                  <c:v>705350.6</c:v>
                </c:pt>
                <c:pt idx="380">
                  <c:v>702128.44</c:v>
                </c:pt>
                <c:pt idx="381">
                  <c:v>698918.40000000002</c:v>
                </c:pt>
                <c:pt idx="382">
                  <c:v>695720.56</c:v>
                </c:pt>
                <c:pt idx="383">
                  <c:v>692528.8</c:v>
                </c:pt>
                <c:pt idx="384">
                  <c:v>689355.2</c:v>
                </c:pt>
                <c:pt idx="385">
                  <c:v>686187.75</c:v>
                </c:pt>
                <c:pt idx="386">
                  <c:v>683032.1</c:v>
                </c:pt>
                <c:pt idx="387">
                  <c:v>679888.5</c:v>
                </c:pt>
                <c:pt idx="388">
                  <c:v>676750.8</c:v>
                </c:pt>
                <c:pt idx="389">
                  <c:v>673631.3</c:v>
                </c:pt>
                <c:pt idx="390">
                  <c:v>670518.25</c:v>
                </c:pt>
                <c:pt idx="391">
                  <c:v>667417.1</c:v>
                </c:pt>
                <c:pt idx="392">
                  <c:v>664328.6</c:v>
                </c:pt>
                <c:pt idx="393">
                  <c:v>661246.43999999994</c:v>
                </c:pt>
                <c:pt idx="394">
                  <c:v>658182.5</c:v>
                </c:pt>
                <c:pt idx="395">
                  <c:v>658182.5</c:v>
                </c:pt>
                <c:pt idx="396">
                  <c:v>718182.5</c:v>
                </c:pt>
                <c:pt idx="397">
                  <c:v>718182.5</c:v>
                </c:pt>
                <c:pt idx="398">
                  <c:v>718182.5</c:v>
                </c:pt>
                <c:pt idx="399">
                  <c:v>718182.5</c:v>
                </c:pt>
                <c:pt idx="400">
                  <c:v>718182.5</c:v>
                </c:pt>
                <c:pt idx="401">
                  <c:v>718182.5</c:v>
                </c:pt>
                <c:pt idx="402">
                  <c:v>718182.5</c:v>
                </c:pt>
                <c:pt idx="403">
                  <c:v>718182.5</c:v>
                </c:pt>
                <c:pt idx="404">
                  <c:v>718182.5</c:v>
                </c:pt>
                <c:pt idx="405">
                  <c:v>718182.5</c:v>
                </c:pt>
                <c:pt idx="406">
                  <c:v>718182.5</c:v>
                </c:pt>
                <c:pt idx="407">
                  <c:v>718182.5</c:v>
                </c:pt>
                <c:pt idx="408">
                  <c:v>718182.5</c:v>
                </c:pt>
                <c:pt idx="409">
                  <c:v>718182.5</c:v>
                </c:pt>
                <c:pt idx="410">
                  <c:v>718182.5</c:v>
                </c:pt>
                <c:pt idx="411">
                  <c:v>718182.5</c:v>
                </c:pt>
                <c:pt idx="412">
                  <c:v>718182.5</c:v>
                </c:pt>
                <c:pt idx="413">
                  <c:v>718182.5</c:v>
                </c:pt>
                <c:pt idx="414">
                  <c:v>718182.5</c:v>
                </c:pt>
                <c:pt idx="415">
                  <c:v>718182.5</c:v>
                </c:pt>
                <c:pt idx="416">
                  <c:v>718182.5</c:v>
                </c:pt>
                <c:pt idx="417">
                  <c:v>718182.5</c:v>
                </c:pt>
                <c:pt idx="418">
                  <c:v>718182.5</c:v>
                </c:pt>
                <c:pt idx="419">
                  <c:v>718182.5</c:v>
                </c:pt>
                <c:pt idx="420">
                  <c:v>718182.5</c:v>
                </c:pt>
                <c:pt idx="421">
                  <c:v>718182.5</c:v>
                </c:pt>
                <c:pt idx="422">
                  <c:v>718182.5</c:v>
                </c:pt>
                <c:pt idx="423">
                  <c:v>718182.5</c:v>
                </c:pt>
                <c:pt idx="424">
                  <c:v>718182.5</c:v>
                </c:pt>
                <c:pt idx="425">
                  <c:v>718182.5</c:v>
                </c:pt>
                <c:pt idx="426">
                  <c:v>718182.5</c:v>
                </c:pt>
                <c:pt idx="427">
                  <c:v>718182.5</c:v>
                </c:pt>
                <c:pt idx="428">
                  <c:v>718182.5</c:v>
                </c:pt>
                <c:pt idx="429">
                  <c:v>718182.5</c:v>
                </c:pt>
                <c:pt idx="430">
                  <c:v>718182.5</c:v>
                </c:pt>
                <c:pt idx="431">
                  <c:v>718182.5</c:v>
                </c:pt>
                <c:pt idx="432">
                  <c:v>718182.5</c:v>
                </c:pt>
                <c:pt idx="433">
                  <c:v>718182.5</c:v>
                </c:pt>
                <c:pt idx="434">
                  <c:v>718182.5</c:v>
                </c:pt>
                <c:pt idx="435">
                  <c:v>718182.5</c:v>
                </c:pt>
                <c:pt idx="436">
                  <c:v>718182.5</c:v>
                </c:pt>
                <c:pt idx="437">
                  <c:v>718182.5</c:v>
                </c:pt>
                <c:pt idx="438">
                  <c:v>718182.5</c:v>
                </c:pt>
                <c:pt idx="439">
                  <c:v>718182.5</c:v>
                </c:pt>
                <c:pt idx="440">
                  <c:v>718182.5</c:v>
                </c:pt>
                <c:pt idx="441">
                  <c:v>718182.5</c:v>
                </c:pt>
                <c:pt idx="442">
                  <c:v>718182.5</c:v>
                </c:pt>
                <c:pt idx="443">
                  <c:v>718182.5</c:v>
                </c:pt>
                <c:pt idx="444">
                  <c:v>718182.5</c:v>
                </c:pt>
                <c:pt idx="445">
                  <c:v>718182.5</c:v>
                </c:pt>
                <c:pt idx="446">
                  <c:v>718182.5</c:v>
                </c:pt>
                <c:pt idx="447">
                  <c:v>718182.5</c:v>
                </c:pt>
                <c:pt idx="448">
                  <c:v>718182.5</c:v>
                </c:pt>
                <c:pt idx="449">
                  <c:v>718182.5</c:v>
                </c:pt>
                <c:pt idx="450">
                  <c:v>718182.5</c:v>
                </c:pt>
                <c:pt idx="451">
                  <c:v>718182.5</c:v>
                </c:pt>
                <c:pt idx="452">
                  <c:v>718182.5</c:v>
                </c:pt>
                <c:pt idx="453">
                  <c:v>718182.5</c:v>
                </c:pt>
                <c:pt idx="454">
                  <c:v>718182.5</c:v>
                </c:pt>
                <c:pt idx="455">
                  <c:v>718182.5</c:v>
                </c:pt>
                <c:pt idx="456">
                  <c:v>718182.5</c:v>
                </c:pt>
                <c:pt idx="457">
                  <c:v>718182.5</c:v>
                </c:pt>
                <c:pt idx="458">
                  <c:v>718182.5</c:v>
                </c:pt>
                <c:pt idx="459">
                  <c:v>718182.5</c:v>
                </c:pt>
                <c:pt idx="460">
                  <c:v>718182.5</c:v>
                </c:pt>
                <c:pt idx="461">
                  <c:v>718182.5</c:v>
                </c:pt>
                <c:pt idx="462">
                  <c:v>718182.5</c:v>
                </c:pt>
                <c:pt idx="463">
                  <c:v>718182.5</c:v>
                </c:pt>
                <c:pt idx="464">
                  <c:v>718182.5</c:v>
                </c:pt>
                <c:pt idx="465">
                  <c:v>718182.5</c:v>
                </c:pt>
                <c:pt idx="466">
                  <c:v>718182.5</c:v>
                </c:pt>
                <c:pt idx="467">
                  <c:v>718182.5</c:v>
                </c:pt>
                <c:pt idx="468">
                  <c:v>718182.5</c:v>
                </c:pt>
                <c:pt idx="469">
                  <c:v>718182.5</c:v>
                </c:pt>
                <c:pt idx="470">
                  <c:v>718182.5</c:v>
                </c:pt>
                <c:pt idx="471">
                  <c:v>718182.5</c:v>
                </c:pt>
                <c:pt idx="472">
                  <c:v>718182.5</c:v>
                </c:pt>
                <c:pt idx="473">
                  <c:v>718182.5</c:v>
                </c:pt>
                <c:pt idx="474">
                  <c:v>718182.5</c:v>
                </c:pt>
                <c:pt idx="475">
                  <c:v>718182.5</c:v>
                </c:pt>
                <c:pt idx="476">
                  <c:v>718182.5</c:v>
                </c:pt>
                <c:pt idx="477">
                  <c:v>718182.5</c:v>
                </c:pt>
                <c:pt idx="478">
                  <c:v>718182.5</c:v>
                </c:pt>
                <c:pt idx="479">
                  <c:v>718182.5</c:v>
                </c:pt>
                <c:pt idx="480">
                  <c:v>718182.5</c:v>
                </c:pt>
                <c:pt idx="481">
                  <c:v>718182.5</c:v>
                </c:pt>
                <c:pt idx="482">
                  <c:v>718182.5</c:v>
                </c:pt>
                <c:pt idx="483">
                  <c:v>718182.5</c:v>
                </c:pt>
                <c:pt idx="484">
                  <c:v>718182.5</c:v>
                </c:pt>
                <c:pt idx="485">
                  <c:v>718182.5</c:v>
                </c:pt>
                <c:pt idx="486">
                  <c:v>718182.5</c:v>
                </c:pt>
                <c:pt idx="487">
                  <c:v>718182.5</c:v>
                </c:pt>
                <c:pt idx="488">
                  <c:v>718182.5</c:v>
                </c:pt>
                <c:pt idx="489">
                  <c:v>718182.5</c:v>
                </c:pt>
                <c:pt idx="490">
                  <c:v>718182.5</c:v>
                </c:pt>
                <c:pt idx="491">
                  <c:v>718182.5</c:v>
                </c:pt>
                <c:pt idx="492">
                  <c:v>718182.5</c:v>
                </c:pt>
                <c:pt idx="493">
                  <c:v>718182.5</c:v>
                </c:pt>
                <c:pt idx="494">
                  <c:v>718182.5</c:v>
                </c:pt>
                <c:pt idx="495">
                  <c:v>718182.5</c:v>
                </c:pt>
                <c:pt idx="496">
                  <c:v>718182.5</c:v>
                </c:pt>
                <c:pt idx="497">
                  <c:v>718182.5</c:v>
                </c:pt>
                <c:pt idx="498">
                  <c:v>718182.5</c:v>
                </c:pt>
                <c:pt idx="499">
                  <c:v>718182.5</c:v>
                </c:pt>
                <c:pt idx="500">
                  <c:v>718182.5</c:v>
                </c:pt>
                <c:pt idx="501">
                  <c:v>718182.5</c:v>
                </c:pt>
                <c:pt idx="502">
                  <c:v>718182.5</c:v>
                </c:pt>
                <c:pt idx="503">
                  <c:v>718182.5</c:v>
                </c:pt>
                <c:pt idx="504">
                  <c:v>718182.5</c:v>
                </c:pt>
                <c:pt idx="505">
                  <c:v>718182.5</c:v>
                </c:pt>
                <c:pt idx="506">
                  <c:v>718182.5</c:v>
                </c:pt>
                <c:pt idx="507">
                  <c:v>718182.5</c:v>
                </c:pt>
                <c:pt idx="508">
                  <c:v>718182.5</c:v>
                </c:pt>
                <c:pt idx="509">
                  <c:v>718182.5</c:v>
                </c:pt>
                <c:pt idx="510">
                  <c:v>718182.5</c:v>
                </c:pt>
                <c:pt idx="511">
                  <c:v>718182.5</c:v>
                </c:pt>
                <c:pt idx="512">
                  <c:v>718182.5</c:v>
                </c:pt>
                <c:pt idx="513">
                  <c:v>718182.5</c:v>
                </c:pt>
                <c:pt idx="514">
                  <c:v>718182.5</c:v>
                </c:pt>
                <c:pt idx="515">
                  <c:v>718182.5</c:v>
                </c:pt>
                <c:pt idx="516">
                  <c:v>718182.5</c:v>
                </c:pt>
                <c:pt idx="517">
                  <c:v>718182.5</c:v>
                </c:pt>
                <c:pt idx="518">
                  <c:v>718182.5</c:v>
                </c:pt>
                <c:pt idx="519">
                  <c:v>718182.5</c:v>
                </c:pt>
                <c:pt idx="520">
                  <c:v>718182.5</c:v>
                </c:pt>
                <c:pt idx="521">
                  <c:v>718182.5</c:v>
                </c:pt>
                <c:pt idx="522">
                  <c:v>718182.5</c:v>
                </c:pt>
                <c:pt idx="523">
                  <c:v>718182.5</c:v>
                </c:pt>
                <c:pt idx="524">
                  <c:v>718182.5</c:v>
                </c:pt>
                <c:pt idx="525">
                  <c:v>718182.5</c:v>
                </c:pt>
                <c:pt idx="526">
                  <c:v>718182.5</c:v>
                </c:pt>
                <c:pt idx="527">
                  <c:v>718182.5</c:v>
                </c:pt>
                <c:pt idx="528">
                  <c:v>718182.5</c:v>
                </c:pt>
                <c:pt idx="529">
                  <c:v>718182.5</c:v>
                </c:pt>
                <c:pt idx="530">
                  <c:v>721398.5</c:v>
                </c:pt>
                <c:pt idx="531">
                  <c:v>724633.44</c:v>
                </c:pt>
                <c:pt idx="532">
                  <c:v>727877</c:v>
                </c:pt>
                <c:pt idx="533">
                  <c:v>731131.5</c:v>
                </c:pt>
                <c:pt idx="534">
                  <c:v>734402.4</c:v>
                </c:pt>
                <c:pt idx="535">
                  <c:v>737681.3</c:v>
                </c:pt>
                <c:pt idx="536">
                  <c:v>740974.4</c:v>
                </c:pt>
                <c:pt idx="537">
                  <c:v>744280.1</c:v>
                </c:pt>
                <c:pt idx="538">
                  <c:v>747593.56</c:v>
                </c:pt>
                <c:pt idx="539">
                  <c:v>750924.06</c:v>
                </c:pt>
                <c:pt idx="540">
                  <c:v>754264.4</c:v>
                </c:pt>
                <c:pt idx="541">
                  <c:v>757614.1</c:v>
                </c:pt>
                <c:pt idx="542">
                  <c:v>760981.4</c:v>
                </c:pt>
                <c:pt idx="543">
                  <c:v>764356.56</c:v>
                </c:pt>
                <c:pt idx="544">
                  <c:v>767744.6</c:v>
                </c:pt>
                <c:pt idx="545">
                  <c:v>771147.75</c:v>
                </c:pt>
                <c:pt idx="546">
                  <c:v>774559.25</c:v>
                </c:pt>
                <c:pt idx="547">
                  <c:v>937655.2</c:v>
                </c:pt>
                <c:pt idx="548">
                  <c:v>933690.3</c:v>
                </c:pt>
                <c:pt idx="549">
                  <c:v>929911.5</c:v>
                </c:pt>
                <c:pt idx="550">
                  <c:v>926152.06</c:v>
                </c:pt>
                <c:pt idx="551">
                  <c:v>922400.7</c:v>
                </c:pt>
                <c:pt idx="552">
                  <c:v>918662.25</c:v>
                </c:pt>
                <c:pt idx="553">
                  <c:v>914940</c:v>
                </c:pt>
                <c:pt idx="554">
                  <c:v>911225.6</c:v>
                </c:pt>
                <c:pt idx="555">
                  <c:v>907526</c:v>
                </c:pt>
                <c:pt idx="556">
                  <c:v>903839.6</c:v>
                </c:pt>
                <c:pt idx="557">
                  <c:v>900161.56</c:v>
                </c:pt>
                <c:pt idx="558">
                  <c:v>896503.1</c:v>
                </c:pt>
                <c:pt idx="559">
                  <c:v>892854</c:v>
                </c:pt>
                <c:pt idx="560">
                  <c:v>889215.3</c:v>
                </c:pt>
                <c:pt idx="561">
                  <c:v>885786.4</c:v>
                </c:pt>
                <c:pt idx="562">
                  <c:v>882695.25</c:v>
                </c:pt>
                <c:pt idx="563">
                  <c:v>879932.56</c:v>
                </c:pt>
                <c:pt idx="564">
                  <c:v>877482.44</c:v>
                </c:pt>
                <c:pt idx="565">
                  <c:v>875324.44</c:v>
                </c:pt>
                <c:pt idx="566">
                  <c:v>873453.6</c:v>
                </c:pt>
                <c:pt idx="567">
                  <c:v>871849.56</c:v>
                </c:pt>
                <c:pt idx="568">
                  <c:v>870499.6</c:v>
                </c:pt>
                <c:pt idx="569">
                  <c:v>869402.8</c:v>
                </c:pt>
                <c:pt idx="570">
                  <c:v>868537.6</c:v>
                </c:pt>
                <c:pt idx="571">
                  <c:v>867895.9</c:v>
                </c:pt>
                <c:pt idx="572">
                  <c:v>867469.75</c:v>
                </c:pt>
                <c:pt idx="573">
                  <c:v>867242.3</c:v>
                </c:pt>
                <c:pt idx="574">
                  <c:v>867214.06</c:v>
                </c:pt>
                <c:pt idx="575">
                  <c:v>867370.1</c:v>
                </c:pt>
                <c:pt idx="576">
                  <c:v>867698.6</c:v>
                </c:pt>
                <c:pt idx="577">
                  <c:v>868493.56</c:v>
                </c:pt>
                <c:pt idx="578">
                  <c:v>869445.75</c:v>
                </c:pt>
                <c:pt idx="579">
                  <c:v>870551.94</c:v>
                </c:pt>
                <c:pt idx="580">
                  <c:v>871809.25</c:v>
                </c:pt>
                <c:pt idx="581">
                  <c:v>873202.4</c:v>
                </c:pt>
                <c:pt idx="582">
                  <c:v>874732.25</c:v>
                </c:pt>
                <c:pt idx="583">
                  <c:v>876390.9</c:v>
                </c:pt>
                <c:pt idx="584">
                  <c:v>878167.75</c:v>
                </c:pt>
                <c:pt idx="585">
                  <c:v>880068.8</c:v>
                </c:pt>
                <c:pt idx="586">
                  <c:v>882079.7</c:v>
                </c:pt>
                <c:pt idx="587">
                  <c:v>884196.6</c:v>
                </c:pt>
                <c:pt idx="588">
                  <c:v>886422.7</c:v>
                </c:pt>
                <c:pt idx="589">
                  <c:v>888742.8</c:v>
                </c:pt>
                <c:pt idx="590">
                  <c:v>891158.7</c:v>
                </c:pt>
                <c:pt idx="591">
                  <c:v>893666.5</c:v>
                </c:pt>
                <c:pt idx="592">
                  <c:v>896256.25</c:v>
                </c:pt>
                <c:pt idx="593">
                  <c:v>898934.1</c:v>
                </c:pt>
                <c:pt idx="594">
                  <c:v>901690.1</c:v>
                </c:pt>
                <c:pt idx="595">
                  <c:v>904519.25</c:v>
                </c:pt>
                <c:pt idx="596">
                  <c:v>907429.75</c:v>
                </c:pt>
                <c:pt idx="597">
                  <c:v>910406.75</c:v>
                </c:pt>
                <c:pt idx="598">
                  <c:v>913452.6</c:v>
                </c:pt>
                <c:pt idx="599">
                  <c:v>916567.3</c:v>
                </c:pt>
                <c:pt idx="600">
                  <c:v>919740.1</c:v>
                </c:pt>
                <c:pt idx="601">
                  <c:v>922977.4</c:v>
                </c:pt>
                <c:pt idx="602">
                  <c:v>926554.25</c:v>
                </c:pt>
                <c:pt idx="603">
                  <c:v>930722</c:v>
                </c:pt>
                <c:pt idx="604">
                  <c:v>934911.7</c:v>
                </c:pt>
                <c:pt idx="605">
                  <c:v>939110.6</c:v>
                </c:pt>
                <c:pt idx="606">
                  <c:v>943321.9</c:v>
                </c:pt>
                <c:pt idx="607">
                  <c:v>947551.94</c:v>
                </c:pt>
                <c:pt idx="608">
                  <c:v>951791.4</c:v>
                </c:pt>
                <c:pt idx="609">
                  <c:v>956047.56</c:v>
                </c:pt>
                <c:pt idx="610">
                  <c:v>960318.1</c:v>
                </c:pt>
                <c:pt idx="611">
                  <c:v>964597.56</c:v>
                </c:pt>
                <c:pt idx="612">
                  <c:v>968897.4</c:v>
                </c:pt>
                <c:pt idx="613">
                  <c:v>973208</c:v>
                </c:pt>
                <c:pt idx="614">
                  <c:v>977529.9</c:v>
                </c:pt>
                <c:pt idx="615">
                  <c:v>981872.1</c:v>
                </c:pt>
                <c:pt idx="616">
                  <c:v>986223.5</c:v>
                </c:pt>
                <c:pt idx="617">
                  <c:v>990590</c:v>
                </c:pt>
                <c:pt idx="618">
                  <c:v>994972.2</c:v>
                </c:pt>
                <c:pt idx="619">
                  <c:v>999363</c:v>
                </c:pt>
                <c:pt idx="620">
                  <c:v>1003771.06</c:v>
                </c:pt>
                <c:pt idx="621">
                  <c:v>1008189.3</c:v>
                </c:pt>
                <c:pt idx="622">
                  <c:v>1008189.3</c:v>
                </c:pt>
                <c:pt idx="623">
                  <c:v>1008189.3</c:v>
                </c:pt>
                <c:pt idx="624">
                  <c:v>1008189.3</c:v>
                </c:pt>
                <c:pt idx="625">
                  <c:v>1008189.3</c:v>
                </c:pt>
                <c:pt idx="626">
                  <c:v>1008189.3</c:v>
                </c:pt>
                <c:pt idx="627">
                  <c:v>1008189.3</c:v>
                </c:pt>
                <c:pt idx="628">
                  <c:v>1008189.3</c:v>
                </c:pt>
                <c:pt idx="629">
                  <c:v>1008189.3</c:v>
                </c:pt>
                <c:pt idx="630">
                  <c:v>1008189.3</c:v>
                </c:pt>
                <c:pt idx="631">
                  <c:v>1008189.3</c:v>
                </c:pt>
                <c:pt idx="632">
                  <c:v>1008189.3</c:v>
                </c:pt>
                <c:pt idx="633">
                  <c:v>1008189.3</c:v>
                </c:pt>
                <c:pt idx="634">
                  <c:v>1008189.3</c:v>
                </c:pt>
                <c:pt idx="635">
                  <c:v>1008189.3</c:v>
                </c:pt>
                <c:pt idx="636">
                  <c:v>1008189.3</c:v>
                </c:pt>
                <c:pt idx="637">
                  <c:v>1006636.75</c:v>
                </c:pt>
                <c:pt idx="638">
                  <c:v>1005086.94</c:v>
                </c:pt>
                <c:pt idx="639">
                  <c:v>1003540.9</c:v>
                </c:pt>
                <c:pt idx="640">
                  <c:v>1001994.75</c:v>
                </c:pt>
                <c:pt idx="641">
                  <c:v>1000448.7</c:v>
                </c:pt>
                <c:pt idx="642">
                  <c:v>998902.56</c:v>
                </c:pt>
                <c:pt idx="643">
                  <c:v>997362.75</c:v>
                </c:pt>
                <c:pt idx="644">
                  <c:v>995823.75</c:v>
                </c:pt>
                <c:pt idx="645">
                  <c:v>994284.7</c:v>
                </c:pt>
                <c:pt idx="646">
                  <c:v>992745.6</c:v>
                </c:pt>
                <c:pt idx="647">
                  <c:v>991209.4</c:v>
                </c:pt>
                <c:pt idx="648">
                  <c:v>989677.8</c:v>
                </c:pt>
                <c:pt idx="649">
                  <c:v>988146.3</c:v>
                </c:pt>
                <c:pt idx="650">
                  <c:v>986614.75</c:v>
                </c:pt>
                <c:pt idx="651">
                  <c:v>985083.25</c:v>
                </c:pt>
                <c:pt idx="652">
                  <c:v>983558.25</c:v>
                </c:pt>
                <c:pt idx="653">
                  <c:v>982034.5</c:v>
                </c:pt>
                <c:pt idx="654">
                  <c:v>980510.75</c:v>
                </c:pt>
                <c:pt idx="655">
                  <c:v>978987</c:v>
                </c:pt>
                <c:pt idx="656">
                  <c:v>977465.75</c:v>
                </c:pt>
                <c:pt idx="657">
                  <c:v>975949.9</c:v>
                </c:pt>
                <c:pt idx="658">
                  <c:v>974434</c:v>
                </c:pt>
                <c:pt idx="659">
                  <c:v>972918.1</c:v>
                </c:pt>
                <c:pt idx="660">
                  <c:v>971402.25</c:v>
                </c:pt>
                <c:pt idx="661">
                  <c:v>969892.5</c:v>
                </c:pt>
                <c:pt idx="662">
                  <c:v>968384.4</c:v>
                </c:pt>
                <c:pt idx="663">
                  <c:v>966876.25</c:v>
                </c:pt>
                <c:pt idx="664">
                  <c:v>965368.1</c:v>
                </c:pt>
                <c:pt idx="665">
                  <c:v>963862.06</c:v>
                </c:pt>
                <c:pt idx="666">
                  <c:v>962361.7</c:v>
                </c:pt>
                <c:pt idx="667">
                  <c:v>960861.3</c:v>
                </c:pt>
                <c:pt idx="668">
                  <c:v>958232.94</c:v>
                </c:pt>
                <c:pt idx="669">
                  <c:v>955613.9</c:v>
                </c:pt>
                <c:pt idx="670">
                  <c:v>952998.7</c:v>
                </c:pt>
                <c:pt idx="671">
                  <c:v>950385.25</c:v>
                </c:pt>
                <c:pt idx="672">
                  <c:v>947783.9</c:v>
                </c:pt>
                <c:pt idx="673">
                  <c:v>945182.56</c:v>
                </c:pt>
                <c:pt idx="674">
                  <c:v>942588.7</c:v>
                </c:pt>
                <c:pt idx="675">
                  <c:v>940001.2</c:v>
                </c:pt>
                <c:pt idx="676">
                  <c:v>937413.6</c:v>
                </c:pt>
                <c:pt idx="677">
                  <c:v>934838.75</c:v>
                </c:pt>
                <c:pt idx="678">
                  <c:v>932264.44</c:v>
                </c:pt>
                <c:pt idx="679">
                  <c:v>929695.25</c:v>
                </c:pt>
                <c:pt idx="680">
                  <c:v>927134.7</c:v>
                </c:pt>
                <c:pt idx="681">
                  <c:v>924574.06</c:v>
                </c:pt>
                <c:pt idx="682">
                  <c:v>922024.3</c:v>
                </c:pt>
                <c:pt idx="683">
                  <c:v>919477.44</c:v>
                </c:pt>
                <c:pt idx="684">
                  <c:v>916933.44</c:v>
                </c:pt>
                <c:pt idx="685">
                  <c:v>914400</c:v>
                </c:pt>
                <c:pt idx="686">
                  <c:v>911866.6</c:v>
                </c:pt>
                <c:pt idx="687">
                  <c:v>909341.7</c:v>
                </c:pt>
                <c:pt idx="688">
                  <c:v>906821.9</c:v>
                </c:pt>
                <c:pt idx="689">
                  <c:v>904302.6</c:v>
                </c:pt>
                <c:pt idx="690">
                  <c:v>901796.9</c:v>
                </c:pt>
                <c:pt idx="691">
                  <c:v>899291.2</c:v>
                </c:pt>
                <c:pt idx="692">
                  <c:v>896791.75</c:v>
                </c:pt>
                <c:pt idx="693">
                  <c:v>894299.8</c:v>
                </c:pt>
                <c:pt idx="694">
                  <c:v>891807.9</c:v>
                </c:pt>
                <c:pt idx="695">
                  <c:v>889327.7</c:v>
                </c:pt>
                <c:pt idx="696">
                  <c:v>886849.1</c:v>
                </c:pt>
                <c:pt idx="697">
                  <c:v>884374.4</c:v>
                </c:pt>
                <c:pt idx="698">
                  <c:v>881908.8</c:v>
                </c:pt>
                <c:pt idx="699">
                  <c:v>877562.44</c:v>
                </c:pt>
                <c:pt idx="700">
                  <c:v>873232.44</c:v>
                </c:pt>
                <c:pt idx="701">
                  <c:v>868920.94</c:v>
                </c:pt>
                <c:pt idx="702">
                  <c:v>864622</c:v>
                </c:pt>
                <c:pt idx="703">
                  <c:v>860338.75</c:v>
                </c:pt>
                <c:pt idx="704">
                  <c:v>856076.94</c:v>
                </c:pt>
                <c:pt idx="705">
                  <c:v>851827.8</c:v>
                </c:pt>
                <c:pt idx="706">
                  <c:v>847592.2</c:v>
                </c:pt>
                <c:pt idx="707">
                  <c:v>843378.25</c:v>
                </c:pt>
                <c:pt idx="708">
                  <c:v>839176.2</c:v>
                </c:pt>
                <c:pt idx="709">
                  <c:v>834986.06</c:v>
                </c:pt>
                <c:pt idx="710">
                  <c:v>830818.1</c:v>
                </c:pt>
                <c:pt idx="711">
                  <c:v>826663.8</c:v>
                </c:pt>
                <c:pt idx="712">
                  <c:v>822522.5</c:v>
                </c:pt>
                <c:pt idx="713">
                  <c:v>818401.94</c:v>
                </c:pt>
                <c:pt idx="714">
                  <c:v>814296.06</c:v>
                </c:pt>
                <c:pt idx="715">
                  <c:v>810203</c:v>
                </c:pt>
                <c:pt idx="716">
                  <c:v>806130.4</c:v>
                </c:pt>
                <c:pt idx="717">
                  <c:v>802074.6</c:v>
                </c:pt>
                <c:pt idx="718">
                  <c:v>798031.44</c:v>
                </c:pt>
                <c:pt idx="719">
                  <c:v>794005.44</c:v>
                </c:pt>
                <c:pt idx="720">
                  <c:v>789997.4</c:v>
                </c:pt>
                <c:pt idx="721">
                  <c:v>786001.4</c:v>
                </c:pt>
                <c:pt idx="722">
                  <c:v>782020.56</c:v>
                </c:pt>
                <c:pt idx="723">
                  <c:v>778057.75</c:v>
                </c:pt>
                <c:pt idx="724">
                  <c:v>774106.75</c:v>
                </c:pt>
                <c:pt idx="725">
                  <c:v>770169.3</c:v>
                </c:pt>
                <c:pt idx="726">
                  <c:v>766252.56</c:v>
                </c:pt>
                <c:pt idx="727">
                  <c:v>762347.25</c:v>
                </c:pt>
                <c:pt idx="728">
                  <c:v>758453.3</c:v>
                </c:pt>
                <c:pt idx="729">
                  <c:v>755051.2</c:v>
                </c:pt>
                <c:pt idx="730">
                  <c:v>751655.7</c:v>
                </c:pt>
                <c:pt idx="731">
                  <c:v>748273.1</c:v>
                </c:pt>
              </c:numCache>
            </c:numRef>
          </c:val>
          <c:smooth val="0"/>
          <c:extLst>
            <c:ext xmlns:c16="http://schemas.microsoft.com/office/drawing/2014/chart" uri="{C3380CC4-5D6E-409C-BE32-E72D297353CC}">
              <c16:uniqueId val="{00000002-F5D6-4582-9659-CB139C4A3059}"/>
            </c:ext>
          </c:extLst>
        </c:ser>
        <c:dLbls>
          <c:showLegendKey val="0"/>
          <c:showVal val="0"/>
          <c:showCatName val="0"/>
          <c:showSerName val="0"/>
          <c:showPercent val="0"/>
          <c:showBubbleSize val="0"/>
        </c:dLbls>
        <c:marker val="1"/>
        <c:smooth val="0"/>
        <c:axId val="807934200"/>
        <c:axId val="807934528"/>
      </c:lineChart>
      <c:dateAx>
        <c:axId val="807934200"/>
        <c:scaling>
          <c:orientation val="minMax"/>
          <c:max val="35612"/>
        </c:scaling>
        <c:delete val="0"/>
        <c:axPos val="b"/>
        <c:numFmt formatCode="mmm" sourceLinked="0"/>
        <c:majorTickMark val="out"/>
        <c:minorTickMark val="none"/>
        <c:tickLblPos val="nextTo"/>
        <c:spPr>
          <a:noFill/>
          <a:ln w="19050" cap="flat" cmpd="sng" algn="ctr">
            <a:solidFill>
              <a:schemeClr val="tx1"/>
            </a:solidFill>
            <a:round/>
          </a:ln>
          <a:effectLst/>
        </c:spPr>
        <c:txPr>
          <a:bodyPr rot="-5400000" spcFirstLastPara="1" vertOverflow="ellipsis" wrap="square" anchor="ctr" anchorCtr="1"/>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528"/>
        <c:crosses val="autoZero"/>
        <c:auto val="0"/>
        <c:lblOffset val="100"/>
        <c:baseTimeUnit val="days"/>
        <c:majorUnit val="1"/>
        <c:majorTimeUnit val="months"/>
      </c:dateAx>
      <c:valAx>
        <c:axId val="807934528"/>
        <c:scaling>
          <c:orientation val="minMax"/>
          <c:min val="600000"/>
        </c:scaling>
        <c:delete val="0"/>
        <c:axPos val="l"/>
        <c:title>
          <c:tx>
            <c:rich>
              <a:bodyPr rot="-5400000" spcFirstLastPara="1" vertOverflow="ellipsis" vert="horz" wrap="square" anchor="ctr" anchorCtr="1"/>
              <a:lstStyle/>
              <a:p>
                <a:pPr>
                  <a:defRPr lang="en-US" sz="12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b="1"/>
                  <a:t>Storage</a:t>
                </a:r>
                <a:r>
                  <a:rPr lang="en-US" b="1" baseline="0"/>
                  <a:t> (ac-ft)</a:t>
                </a:r>
                <a:endParaRPr lang="en-US" b="1"/>
              </a:p>
            </c:rich>
          </c:tx>
          <c:layout>
            <c:manualLayout>
              <c:xMode val="edge"/>
              <c:yMode val="edge"/>
              <c:x val="1.1326294071037687E-2"/>
              <c:y val="0.32540895452314483"/>
            </c:manualLayout>
          </c:layout>
          <c:overlay val="0"/>
          <c:spPr>
            <a:noFill/>
            <a:ln>
              <a:noFill/>
            </a:ln>
            <a:effectLst/>
          </c:spPr>
          <c:txPr>
            <a:bodyPr rot="-5400000" spcFirstLastPara="1" vertOverflow="ellipsis" vert="horz" wrap="square" anchor="ctr" anchorCtr="1"/>
            <a:lstStyle/>
            <a:p>
              <a:pPr>
                <a:defRPr lang="en-US" sz="12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in"/>
        <c:tickLblPos val="nextTo"/>
        <c:spPr>
          <a:noFill/>
          <a:ln w="19050" cap="flat" cmpd="sng" algn="ctr">
            <a:solidFill>
              <a:schemeClr val="tx1"/>
            </a:solidFill>
            <a:round/>
          </a:ln>
          <a:effectLst/>
        </c:spPr>
        <c:txPr>
          <a:bodyPr rot="-60000000" spcFirstLastPara="1" vertOverflow="ellipsis" vert="horz" wrap="square" anchor="ctr" anchorCtr="1"/>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200"/>
        <c:crosses val="autoZero"/>
        <c:crossBetween val="between"/>
      </c:valAx>
      <c:spPr>
        <a:noFill/>
        <a:ln>
          <a:noFill/>
        </a:ln>
        <a:effectLst/>
      </c:spPr>
    </c:plotArea>
    <c:legend>
      <c:legendPos val="t"/>
      <c:layout>
        <c:manualLayout>
          <c:xMode val="edge"/>
          <c:yMode val="edge"/>
          <c:x val="0.1353698780344714"/>
          <c:y val="1.8349233594412585E-2"/>
          <c:w val="0.8564099575813735"/>
          <c:h val="0.12520758605326043"/>
        </c:manualLayout>
      </c:layout>
      <c:overlay val="0"/>
      <c:spPr>
        <a:noFill/>
        <a:ln>
          <a:noFill/>
        </a:ln>
        <a:effectLst/>
      </c:spPr>
      <c:txPr>
        <a:bodyPr rot="0" spcFirstLastPara="1" vertOverflow="ellipsis" vert="horz" wrap="square" anchor="ctr" anchorCtr="1"/>
        <a:lstStyle/>
        <a:p>
          <a:pPr>
            <a:defRPr lang="en-US"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97404592581838"/>
          <c:y val="7.8782564326187396E-2"/>
          <c:w val="0.87902591863517066"/>
          <c:h val="0.75265982211920979"/>
        </c:manualLayout>
      </c:layout>
      <c:areaChart>
        <c:grouping val="standard"/>
        <c:varyColors val="0"/>
        <c:ser>
          <c:idx val="0"/>
          <c:order val="1"/>
          <c:tx>
            <c:strRef>
              <c:f>ResOps_FMAR!$J$3</c:f>
              <c:strCache>
                <c:ptCount val="1"/>
                <c:pt idx="0">
                  <c:v>Top of Conservation (TOC)</c:v>
                </c:pt>
              </c:strCache>
            </c:strRef>
          </c:tx>
          <c:spPr>
            <a:solidFill>
              <a:schemeClr val="bg1">
                <a:lumMod val="75000"/>
                <a:alpha val="50000"/>
              </a:schemeClr>
            </a:solidFill>
            <a:ln>
              <a:noFill/>
            </a:ln>
            <a:effectLst/>
          </c:spPr>
          <c:cat>
            <c:numRef>
              <c:f>ResOps_FMAR!$H$4:$H$735</c:f>
              <c:numCache>
                <c:formatCode>m/d/yyyy</c:formatCode>
                <c:ptCount val="243"/>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numCache>
            </c:numRef>
          </c:cat>
          <c:val>
            <c:numRef>
              <c:f>ResOps_FMAR!$J$4:$J$735</c:f>
              <c:numCache>
                <c:formatCode>#,##0</c:formatCode>
                <c:ptCount val="243"/>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658182.5</c:v>
                </c:pt>
                <c:pt idx="32">
                  <c:v>658182.5</c:v>
                </c:pt>
                <c:pt idx="33">
                  <c:v>658182.5</c:v>
                </c:pt>
                <c:pt idx="34">
                  <c:v>658182.5</c:v>
                </c:pt>
                <c:pt idx="35">
                  <c:v>658182.5</c:v>
                </c:pt>
                <c:pt idx="36">
                  <c:v>658182.5</c:v>
                </c:pt>
                <c:pt idx="37">
                  <c:v>658182.5</c:v>
                </c:pt>
                <c:pt idx="38">
                  <c:v>658182.5</c:v>
                </c:pt>
                <c:pt idx="39">
                  <c:v>658182.5</c:v>
                </c:pt>
                <c:pt idx="40">
                  <c:v>658182.5</c:v>
                </c:pt>
                <c:pt idx="41">
                  <c:v>658182.5</c:v>
                </c:pt>
                <c:pt idx="42">
                  <c:v>658182.5</c:v>
                </c:pt>
                <c:pt idx="43">
                  <c:v>658182.5</c:v>
                </c:pt>
                <c:pt idx="44">
                  <c:v>658182.5</c:v>
                </c:pt>
                <c:pt idx="45">
                  <c:v>658182.5</c:v>
                </c:pt>
                <c:pt idx="46">
                  <c:v>658182.5</c:v>
                </c:pt>
                <c:pt idx="47">
                  <c:v>658182.5</c:v>
                </c:pt>
                <c:pt idx="48">
                  <c:v>658182.5</c:v>
                </c:pt>
                <c:pt idx="49">
                  <c:v>658182.5</c:v>
                </c:pt>
                <c:pt idx="50">
                  <c:v>658182.5</c:v>
                </c:pt>
                <c:pt idx="51">
                  <c:v>658182.5</c:v>
                </c:pt>
                <c:pt idx="52">
                  <c:v>658182.5</c:v>
                </c:pt>
                <c:pt idx="53">
                  <c:v>658182.5</c:v>
                </c:pt>
                <c:pt idx="54">
                  <c:v>658182.5</c:v>
                </c:pt>
                <c:pt idx="55">
                  <c:v>658182.5</c:v>
                </c:pt>
                <c:pt idx="56">
                  <c:v>658182.5</c:v>
                </c:pt>
                <c:pt idx="57">
                  <c:v>658182.5</c:v>
                </c:pt>
                <c:pt idx="58">
                  <c:v>658182.5</c:v>
                </c:pt>
                <c:pt idx="59">
                  <c:v>658182.5</c:v>
                </c:pt>
                <c:pt idx="60">
                  <c:v>658182.5</c:v>
                </c:pt>
                <c:pt idx="61">
                  <c:v>658182.5</c:v>
                </c:pt>
                <c:pt idx="62">
                  <c:v>658182.5</c:v>
                </c:pt>
                <c:pt idx="63">
                  <c:v>658182.5</c:v>
                </c:pt>
                <c:pt idx="64">
                  <c:v>658182.5</c:v>
                </c:pt>
                <c:pt idx="65">
                  <c:v>658182.5</c:v>
                </c:pt>
                <c:pt idx="66">
                  <c:v>658182.5</c:v>
                </c:pt>
                <c:pt idx="67">
                  <c:v>658182.5</c:v>
                </c:pt>
                <c:pt idx="68">
                  <c:v>658182.5</c:v>
                </c:pt>
                <c:pt idx="69">
                  <c:v>658182.5</c:v>
                </c:pt>
                <c:pt idx="70">
                  <c:v>658182.5</c:v>
                </c:pt>
                <c:pt idx="71">
                  <c:v>658182.5</c:v>
                </c:pt>
                <c:pt idx="72">
                  <c:v>658182.5</c:v>
                </c:pt>
                <c:pt idx="73">
                  <c:v>658182.5</c:v>
                </c:pt>
                <c:pt idx="74">
                  <c:v>658182.5</c:v>
                </c:pt>
                <c:pt idx="75">
                  <c:v>658182.5</c:v>
                </c:pt>
                <c:pt idx="76">
                  <c:v>658182.5</c:v>
                </c:pt>
                <c:pt idx="77">
                  <c:v>658182.5</c:v>
                </c:pt>
                <c:pt idx="78">
                  <c:v>658182.5</c:v>
                </c:pt>
                <c:pt idx="79">
                  <c:v>658182.5</c:v>
                </c:pt>
                <c:pt idx="80">
                  <c:v>658182.5</c:v>
                </c:pt>
                <c:pt idx="81">
                  <c:v>658182.5</c:v>
                </c:pt>
                <c:pt idx="82">
                  <c:v>658182.5</c:v>
                </c:pt>
                <c:pt idx="83">
                  <c:v>658182.5</c:v>
                </c:pt>
                <c:pt idx="84">
                  <c:v>658182.5</c:v>
                </c:pt>
                <c:pt idx="85">
                  <c:v>658182.5</c:v>
                </c:pt>
                <c:pt idx="86">
                  <c:v>658182.5</c:v>
                </c:pt>
                <c:pt idx="87">
                  <c:v>658182.5</c:v>
                </c:pt>
                <c:pt idx="88">
                  <c:v>658182.5</c:v>
                </c:pt>
                <c:pt idx="89">
                  <c:v>658182.5</c:v>
                </c:pt>
                <c:pt idx="90">
                  <c:v>658182.5</c:v>
                </c:pt>
                <c:pt idx="91">
                  <c:v>658182.5</c:v>
                </c:pt>
                <c:pt idx="92">
                  <c:v>658182.5</c:v>
                </c:pt>
                <c:pt idx="93">
                  <c:v>658182.5</c:v>
                </c:pt>
                <c:pt idx="94">
                  <c:v>658182.5</c:v>
                </c:pt>
                <c:pt idx="95">
                  <c:v>658182.5</c:v>
                </c:pt>
                <c:pt idx="96">
                  <c:v>658182.5</c:v>
                </c:pt>
                <c:pt idx="97">
                  <c:v>658182.5</c:v>
                </c:pt>
                <c:pt idx="98">
                  <c:v>658182.5</c:v>
                </c:pt>
                <c:pt idx="99">
                  <c:v>658182.5</c:v>
                </c:pt>
                <c:pt idx="100">
                  <c:v>658182.5</c:v>
                </c:pt>
                <c:pt idx="101">
                  <c:v>658182.5</c:v>
                </c:pt>
                <c:pt idx="102">
                  <c:v>658182.5</c:v>
                </c:pt>
                <c:pt idx="103">
                  <c:v>658182.5</c:v>
                </c:pt>
                <c:pt idx="104">
                  <c:v>658182.5</c:v>
                </c:pt>
                <c:pt idx="105">
                  <c:v>658182.5</c:v>
                </c:pt>
                <c:pt idx="106">
                  <c:v>658182.5</c:v>
                </c:pt>
                <c:pt idx="107">
                  <c:v>658182.5</c:v>
                </c:pt>
                <c:pt idx="108">
                  <c:v>658182.5</c:v>
                </c:pt>
                <c:pt idx="109">
                  <c:v>658182.5</c:v>
                </c:pt>
                <c:pt idx="110">
                  <c:v>658182.5</c:v>
                </c:pt>
                <c:pt idx="111">
                  <c:v>658182.5</c:v>
                </c:pt>
                <c:pt idx="112">
                  <c:v>658182.5</c:v>
                </c:pt>
                <c:pt idx="113">
                  <c:v>658182.5</c:v>
                </c:pt>
                <c:pt idx="114">
                  <c:v>658182.5</c:v>
                </c:pt>
                <c:pt idx="115">
                  <c:v>658182.5</c:v>
                </c:pt>
                <c:pt idx="116">
                  <c:v>658182.5</c:v>
                </c:pt>
                <c:pt idx="117">
                  <c:v>658182.5</c:v>
                </c:pt>
                <c:pt idx="118">
                  <c:v>658182.5</c:v>
                </c:pt>
                <c:pt idx="119">
                  <c:v>658182.5</c:v>
                </c:pt>
                <c:pt idx="120">
                  <c:v>658182.5</c:v>
                </c:pt>
                <c:pt idx="121">
                  <c:v>658182.5</c:v>
                </c:pt>
                <c:pt idx="122">
                  <c:v>658182.5</c:v>
                </c:pt>
                <c:pt idx="123">
                  <c:v>658182.5</c:v>
                </c:pt>
                <c:pt idx="124">
                  <c:v>658182.5</c:v>
                </c:pt>
                <c:pt idx="125">
                  <c:v>658182.5</c:v>
                </c:pt>
                <c:pt idx="126">
                  <c:v>658182.5</c:v>
                </c:pt>
                <c:pt idx="127">
                  <c:v>658182.5</c:v>
                </c:pt>
                <c:pt idx="128">
                  <c:v>658182.5</c:v>
                </c:pt>
                <c:pt idx="129">
                  <c:v>658182.5</c:v>
                </c:pt>
                <c:pt idx="130">
                  <c:v>658182.5</c:v>
                </c:pt>
                <c:pt idx="131">
                  <c:v>658182.5</c:v>
                </c:pt>
                <c:pt idx="132">
                  <c:v>658182.5</c:v>
                </c:pt>
                <c:pt idx="133">
                  <c:v>658182.5</c:v>
                </c:pt>
                <c:pt idx="134">
                  <c:v>658182.5</c:v>
                </c:pt>
                <c:pt idx="135">
                  <c:v>658182.5</c:v>
                </c:pt>
                <c:pt idx="136">
                  <c:v>658182.5</c:v>
                </c:pt>
                <c:pt idx="137">
                  <c:v>658182.5</c:v>
                </c:pt>
                <c:pt idx="138">
                  <c:v>658182.5</c:v>
                </c:pt>
                <c:pt idx="139">
                  <c:v>658182.5</c:v>
                </c:pt>
                <c:pt idx="140">
                  <c:v>658182.5</c:v>
                </c:pt>
                <c:pt idx="141">
                  <c:v>658182.5</c:v>
                </c:pt>
                <c:pt idx="142">
                  <c:v>658182.5</c:v>
                </c:pt>
                <c:pt idx="143">
                  <c:v>658182.5</c:v>
                </c:pt>
                <c:pt idx="144">
                  <c:v>658182.5</c:v>
                </c:pt>
                <c:pt idx="145">
                  <c:v>658182.5</c:v>
                </c:pt>
                <c:pt idx="146">
                  <c:v>658182.5</c:v>
                </c:pt>
                <c:pt idx="147">
                  <c:v>658182.5</c:v>
                </c:pt>
                <c:pt idx="148">
                  <c:v>658182.5</c:v>
                </c:pt>
                <c:pt idx="149">
                  <c:v>658182.5</c:v>
                </c:pt>
                <c:pt idx="150">
                  <c:v>658182.5</c:v>
                </c:pt>
                <c:pt idx="151">
                  <c:v>658182.5</c:v>
                </c:pt>
                <c:pt idx="152">
                  <c:v>658182.5</c:v>
                </c:pt>
                <c:pt idx="153">
                  <c:v>658182.5</c:v>
                </c:pt>
                <c:pt idx="154">
                  <c:v>658182.5</c:v>
                </c:pt>
                <c:pt idx="155">
                  <c:v>658182.5</c:v>
                </c:pt>
                <c:pt idx="156">
                  <c:v>658182.5</c:v>
                </c:pt>
                <c:pt idx="157">
                  <c:v>658182.5</c:v>
                </c:pt>
                <c:pt idx="158">
                  <c:v>658182.5</c:v>
                </c:pt>
                <c:pt idx="159">
                  <c:v>658182.5</c:v>
                </c:pt>
                <c:pt idx="160">
                  <c:v>658182.5</c:v>
                </c:pt>
                <c:pt idx="161">
                  <c:v>658182.5</c:v>
                </c:pt>
                <c:pt idx="162">
                  <c:v>658182.5</c:v>
                </c:pt>
                <c:pt idx="163">
                  <c:v>658182.5</c:v>
                </c:pt>
                <c:pt idx="164">
                  <c:v>658182.5</c:v>
                </c:pt>
                <c:pt idx="165">
                  <c:v>661398.5</c:v>
                </c:pt>
                <c:pt idx="166">
                  <c:v>664633.43999999994</c:v>
                </c:pt>
                <c:pt idx="167">
                  <c:v>667877</c:v>
                </c:pt>
                <c:pt idx="168">
                  <c:v>671131.5</c:v>
                </c:pt>
                <c:pt idx="169">
                  <c:v>674402.4</c:v>
                </c:pt>
                <c:pt idx="170">
                  <c:v>677681.3</c:v>
                </c:pt>
                <c:pt idx="171">
                  <c:v>680974.4</c:v>
                </c:pt>
                <c:pt idx="172">
                  <c:v>684280.1</c:v>
                </c:pt>
                <c:pt idx="173">
                  <c:v>687593.56</c:v>
                </c:pt>
                <c:pt idx="174">
                  <c:v>690924.06</c:v>
                </c:pt>
                <c:pt idx="175">
                  <c:v>694264.4</c:v>
                </c:pt>
                <c:pt idx="176">
                  <c:v>697614.1</c:v>
                </c:pt>
                <c:pt idx="177">
                  <c:v>700981.4</c:v>
                </c:pt>
                <c:pt idx="178">
                  <c:v>704356.56</c:v>
                </c:pt>
                <c:pt idx="179">
                  <c:v>707744.6</c:v>
                </c:pt>
                <c:pt idx="180">
                  <c:v>711147.75</c:v>
                </c:pt>
                <c:pt idx="181">
                  <c:v>714559.25</c:v>
                </c:pt>
                <c:pt idx="182">
                  <c:v>717988</c:v>
                </c:pt>
                <c:pt idx="183">
                  <c:v>721428.5</c:v>
                </c:pt>
                <c:pt idx="184">
                  <c:v>724877.75</c:v>
                </c:pt>
                <c:pt idx="185">
                  <c:v>728346.75</c:v>
                </c:pt>
                <c:pt idx="186">
                  <c:v>731824.1</c:v>
                </c:pt>
                <c:pt idx="187">
                  <c:v>735313.75</c:v>
                </c:pt>
                <c:pt idx="188">
                  <c:v>738819.56</c:v>
                </c:pt>
                <c:pt idx="189">
                  <c:v>742333.6</c:v>
                </c:pt>
                <c:pt idx="190">
                  <c:v>745863.1</c:v>
                </c:pt>
                <c:pt idx="191">
                  <c:v>749405.5</c:v>
                </c:pt>
                <c:pt idx="192">
                  <c:v>752956.2</c:v>
                </c:pt>
                <c:pt idx="193">
                  <c:v>756526.5</c:v>
                </c:pt>
                <c:pt idx="194">
                  <c:v>760105.9</c:v>
                </c:pt>
                <c:pt idx="195">
                  <c:v>763695.94</c:v>
                </c:pt>
                <c:pt idx="196">
                  <c:v>767303</c:v>
                </c:pt>
                <c:pt idx="197">
                  <c:v>770918.40000000002</c:v>
                </c:pt>
                <c:pt idx="198">
                  <c:v>774548.5</c:v>
                </c:pt>
                <c:pt idx="199">
                  <c:v>778192.94</c:v>
                </c:pt>
                <c:pt idx="200">
                  <c:v>781845.8</c:v>
                </c:pt>
                <c:pt idx="201">
                  <c:v>785515.94</c:v>
                </c:pt>
                <c:pt idx="202">
                  <c:v>789196.75</c:v>
                </c:pt>
                <c:pt idx="203">
                  <c:v>792887.4</c:v>
                </c:pt>
                <c:pt idx="204">
                  <c:v>796597.8</c:v>
                </c:pt>
                <c:pt idx="205">
                  <c:v>800316.9</c:v>
                </c:pt>
                <c:pt idx="206">
                  <c:v>804049.6</c:v>
                </c:pt>
                <c:pt idx="207">
                  <c:v>807799.1</c:v>
                </c:pt>
                <c:pt idx="208">
                  <c:v>811557.9</c:v>
                </c:pt>
                <c:pt idx="209">
                  <c:v>815335.44</c:v>
                </c:pt>
                <c:pt idx="210">
                  <c:v>819125.56</c:v>
                </c:pt>
                <c:pt idx="211">
                  <c:v>822924.5</c:v>
                </c:pt>
                <c:pt idx="212">
                  <c:v>826744.7</c:v>
                </c:pt>
                <c:pt idx="213">
                  <c:v>830574.1</c:v>
                </c:pt>
                <c:pt idx="214">
                  <c:v>834416.75</c:v>
                </c:pt>
                <c:pt idx="215">
                  <c:v>838276.7</c:v>
                </c:pt>
                <c:pt idx="216">
                  <c:v>842145.2</c:v>
                </c:pt>
                <c:pt idx="217">
                  <c:v>846029.25</c:v>
                </c:pt>
                <c:pt idx="218">
                  <c:v>849926.94</c:v>
                </c:pt>
                <c:pt idx="219">
                  <c:v>853833.3</c:v>
                </c:pt>
                <c:pt idx="220">
                  <c:v>857759.7</c:v>
                </c:pt>
                <c:pt idx="221">
                  <c:v>861696.9</c:v>
                </c:pt>
                <c:pt idx="222">
                  <c:v>865645.8</c:v>
                </c:pt>
                <c:pt idx="223">
                  <c:v>869614.25</c:v>
                </c:pt>
                <c:pt idx="224">
                  <c:v>873591.56</c:v>
                </c:pt>
                <c:pt idx="225">
                  <c:v>877583.5</c:v>
                </c:pt>
                <c:pt idx="226">
                  <c:v>881590.3</c:v>
                </c:pt>
                <c:pt idx="227">
                  <c:v>885605.75</c:v>
                </c:pt>
                <c:pt idx="228">
                  <c:v>889639.56</c:v>
                </c:pt>
                <c:pt idx="229">
                  <c:v>893685.1</c:v>
                </c:pt>
                <c:pt idx="230">
                  <c:v>897740.75</c:v>
                </c:pt>
                <c:pt idx="231">
                  <c:v>901817.75</c:v>
                </c:pt>
                <c:pt idx="232">
                  <c:v>905904.2</c:v>
                </c:pt>
                <c:pt idx="233">
                  <c:v>910005.25</c:v>
                </c:pt>
                <c:pt idx="234">
                  <c:v>914123.44</c:v>
                </c:pt>
                <c:pt idx="235">
                  <c:v>918250.75</c:v>
                </c:pt>
                <c:pt idx="236">
                  <c:v>922395.75</c:v>
                </c:pt>
                <c:pt idx="237">
                  <c:v>926554.25</c:v>
                </c:pt>
                <c:pt idx="238">
                  <c:v>930722</c:v>
                </c:pt>
                <c:pt idx="239">
                  <c:v>934911.7</c:v>
                </c:pt>
                <c:pt idx="240">
                  <c:v>939110.6</c:v>
                </c:pt>
                <c:pt idx="241">
                  <c:v>943321.9</c:v>
                </c:pt>
                <c:pt idx="242">
                  <c:v>947551.94</c:v>
                </c:pt>
              </c:numCache>
            </c:numRef>
          </c:val>
          <c:extLst>
            <c:ext xmlns:c16="http://schemas.microsoft.com/office/drawing/2014/chart" uri="{C3380CC4-5D6E-409C-BE32-E72D297353CC}">
              <c16:uniqueId val="{00000000-F9F0-4119-9DC9-E2A1533423EE}"/>
            </c:ext>
          </c:extLst>
        </c:ser>
        <c:dLbls>
          <c:showLegendKey val="0"/>
          <c:showVal val="0"/>
          <c:showCatName val="0"/>
          <c:showSerName val="0"/>
          <c:showPercent val="0"/>
          <c:showBubbleSize val="0"/>
        </c:dLbls>
        <c:axId val="807934200"/>
        <c:axId val="807934528"/>
      </c:areaChart>
      <c:lineChart>
        <c:grouping val="standard"/>
        <c:varyColors val="0"/>
        <c:ser>
          <c:idx val="1"/>
          <c:order val="0"/>
          <c:tx>
            <c:strRef>
              <c:f>ResOps_FMAR!$L$3</c:f>
              <c:strCache>
                <c:ptCount val="1"/>
                <c:pt idx="0">
                  <c:v>Top of Flood</c:v>
                </c:pt>
              </c:strCache>
            </c:strRef>
          </c:tx>
          <c:spPr>
            <a:ln w="19050" cap="rnd">
              <a:solidFill>
                <a:schemeClr val="tx1"/>
              </a:solidFill>
              <a:prstDash val="sysDash"/>
              <a:round/>
            </a:ln>
            <a:effectLst/>
          </c:spPr>
          <c:marker>
            <c:symbol val="none"/>
          </c:marker>
          <c:cat>
            <c:numRef>
              <c:f>ResOps_FMAR!$H$4:$H$735</c:f>
              <c:numCache>
                <c:formatCode>m/d/yyyy</c:formatCode>
                <c:ptCount val="243"/>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numCache>
            </c:numRef>
          </c:cat>
          <c:val>
            <c:numRef>
              <c:f>ResOps_FMAR!$L$4:$L$735</c:f>
              <c:numCache>
                <c:formatCode>#,##0</c:formatCode>
                <c:ptCount val="243"/>
                <c:pt idx="0">
                  <c:v>1008189.3125</c:v>
                </c:pt>
                <c:pt idx="1">
                  <c:v>1008189.3125</c:v>
                </c:pt>
                <c:pt idx="2">
                  <c:v>1008189.3125</c:v>
                </c:pt>
                <c:pt idx="3">
                  <c:v>1008189.3125</c:v>
                </c:pt>
                <c:pt idx="4">
                  <c:v>1008189.3125</c:v>
                </c:pt>
                <c:pt idx="5">
                  <c:v>1008189.3125</c:v>
                </c:pt>
                <c:pt idx="6">
                  <c:v>1008189.3125</c:v>
                </c:pt>
                <c:pt idx="7">
                  <c:v>1008189.3125</c:v>
                </c:pt>
                <c:pt idx="8">
                  <c:v>1008189.3125</c:v>
                </c:pt>
                <c:pt idx="9">
                  <c:v>1008189.3125</c:v>
                </c:pt>
                <c:pt idx="10">
                  <c:v>1008189.3125</c:v>
                </c:pt>
                <c:pt idx="11">
                  <c:v>1008189.3125</c:v>
                </c:pt>
                <c:pt idx="12">
                  <c:v>1008189.3125</c:v>
                </c:pt>
                <c:pt idx="13">
                  <c:v>1008189.3125</c:v>
                </c:pt>
                <c:pt idx="14">
                  <c:v>1008189.3125</c:v>
                </c:pt>
                <c:pt idx="15">
                  <c:v>1008189.3125</c:v>
                </c:pt>
                <c:pt idx="16">
                  <c:v>1008189.3125</c:v>
                </c:pt>
                <c:pt idx="17">
                  <c:v>1008189.3125</c:v>
                </c:pt>
                <c:pt idx="18">
                  <c:v>1008189.3125</c:v>
                </c:pt>
                <c:pt idx="19">
                  <c:v>1008189.3125</c:v>
                </c:pt>
                <c:pt idx="20">
                  <c:v>1008189.3125</c:v>
                </c:pt>
                <c:pt idx="21">
                  <c:v>1008189.3125</c:v>
                </c:pt>
                <c:pt idx="22">
                  <c:v>1008189.3125</c:v>
                </c:pt>
                <c:pt idx="23">
                  <c:v>1008189.3125</c:v>
                </c:pt>
                <c:pt idx="24">
                  <c:v>1008189.3125</c:v>
                </c:pt>
                <c:pt idx="25">
                  <c:v>1008189.3125</c:v>
                </c:pt>
                <c:pt idx="26">
                  <c:v>1008189.3125</c:v>
                </c:pt>
                <c:pt idx="27">
                  <c:v>1008189.3125</c:v>
                </c:pt>
                <c:pt idx="28">
                  <c:v>1008189.3125</c:v>
                </c:pt>
                <c:pt idx="29">
                  <c:v>1008189.3125</c:v>
                </c:pt>
                <c:pt idx="30">
                  <c:v>1008189.3125</c:v>
                </c:pt>
                <c:pt idx="31">
                  <c:v>1008189.3125</c:v>
                </c:pt>
                <c:pt idx="32">
                  <c:v>1008189.3125</c:v>
                </c:pt>
                <c:pt idx="33">
                  <c:v>1008189.3125</c:v>
                </c:pt>
                <c:pt idx="34">
                  <c:v>1008189.3125</c:v>
                </c:pt>
                <c:pt idx="35">
                  <c:v>1008189.3125</c:v>
                </c:pt>
                <c:pt idx="36">
                  <c:v>1008189.3125</c:v>
                </c:pt>
                <c:pt idx="37">
                  <c:v>1008189.3125</c:v>
                </c:pt>
                <c:pt idx="38">
                  <c:v>1008189.3125</c:v>
                </c:pt>
                <c:pt idx="39">
                  <c:v>1008189.3125</c:v>
                </c:pt>
                <c:pt idx="40">
                  <c:v>1008189.3125</c:v>
                </c:pt>
                <c:pt idx="41">
                  <c:v>1008189.3125</c:v>
                </c:pt>
                <c:pt idx="42">
                  <c:v>1008189.3125</c:v>
                </c:pt>
                <c:pt idx="43">
                  <c:v>1008189.3125</c:v>
                </c:pt>
                <c:pt idx="44">
                  <c:v>1008189.3125</c:v>
                </c:pt>
                <c:pt idx="45">
                  <c:v>1008189.3125</c:v>
                </c:pt>
                <c:pt idx="46">
                  <c:v>1008189.3125</c:v>
                </c:pt>
                <c:pt idx="47">
                  <c:v>1008189.3125</c:v>
                </c:pt>
                <c:pt idx="48">
                  <c:v>1008189.3125</c:v>
                </c:pt>
                <c:pt idx="49">
                  <c:v>1008189.3125</c:v>
                </c:pt>
                <c:pt idx="50">
                  <c:v>1008189.3125</c:v>
                </c:pt>
                <c:pt idx="51">
                  <c:v>1008189.3125</c:v>
                </c:pt>
                <c:pt idx="52">
                  <c:v>1008189.3125</c:v>
                </c:pt>
                <c:pt idx="53">
                  <c:v>1008189.3125</c:v>
                </c:pt>
                <c:pt idx="54">
                  <c:v>1008189.3125</c:v>
                </c:pt>
                <c:pt idx="55">
                  <c:v>1008189.3125</c:v>
                </c:pt>
                <c:pt idx="56">
                  <c:v>1008189.3125</c:v>
                </c:pt>
                <c:pt idx="57">
                  <c:v>1008189.3125</c:v>
                </c:pt>
                <c:pt idx="58">
                  <c:v>1008189.3125</c:v>
                </c:pt>
                <c:pt idx="59">
                  <c:v>1008189.3125</c:v>
                </c:pt>
                <c:pt idx="60">
                  <c:v>1008189.3125</c:v>
                </c:pt>
                <c:pt idx="61">
                  <c:v>1008189.3125</c:v>
                </c:pt>
                <c:pt idx="62">
                  <c:v>1008189.3125</c:v>
                </c:pt>
                <c:pt idx="63">
                  <c:v>1008189.3125</c:v>
                </c:pt>
                <c:pt idx="64">
                  <c:v>1008189.3125</c:v>
                </c:pt>
                <c:pt idx="65">
                  <c:v>1008189.3125</c:v>
                </c:pt>
                <c:pt idx="66">
                  <c:v>1008189.3125</c:v>
                </c:pt>
                <c:pt idx="67">
                  <c:v>1008189.3125</c:v>
                </c:pt>
                <c:pt idx="68">
                  <c:v>1008189.3125</c:v>
                </c:pt>
                <c:pt idx="69">
                  <c:v>1008189.3125</c:v>
                </c:pt>
                <c:pt idx="70">
                  <c:v>1008189.3125</c:v>
                </c:pt>
                <c:pt idx="71">
                  <c:v>1008189.3125</c:v>
                </c:pt>
                <c:pt idx="72">
                  <c:v>1008189.3125</c:v>
                </c:pt>
                <c:pt idx="73">
                  <c:v>1008189.3125</c:v>
                </c:pt>
                <c:pt idx="74">
                  <c:v>1008189.3125</c:v>
                </c:pt>
                <c:pt idx="75">
                  <c:v>1008189.3125</c:v>
                </c:pt>
                <c:pt idx="76">
                  <c:v>1008189.3125</c:v>
                </c:pt>
                <c:pt idx="77">
                  <c:v>1008189.3125</c:v>
                </c:pt>
                <c:pt idx="78">
                  <c:v>1008189.3125</c:v>
                </c:pt>
                <c:pt idx="79">
                  <c:v>1008189.3125</c:v>
                </c:pt>
                <c:pt idx="80">
                  <c:v>1008189.3125</c:v>
                </c:pt>
                <c:pt idx="81">
                  <c:v>1008189.3125</c:v>
                </c:pt>
                <c:pt idx="82">
                  <c:v>1008189.3125</c:v>
                </c:pt>
                <c:pt idx="83">
                  <c:v>1008189.3125</c:v>
                </c:pt>
                <c:pt idx="84">
                  <c:v>1008189.3125</c:v>
                </c:pt>
                <c:pt idx="85">
                  <c:v>1008189.3125</c:v>
                </c:pt>
                <c:pt idx="86">
                  <c:v>1008189.3125</c:v>
                </c:pt>
                <c:pt idx="87">
                  <c:v>1008189.3125</c:v>
                </c:pt>
                <c:pt idx="88">
                  <c:v>1008189.3125</c:v>
                </c:pt>
                <c:pt idx="89">
                  <c:v>1008189.3125</c:v>
                </c:pt>
                <c:pt idx="90">
                  <c:v>1008189.3125</c:v>
                </c:pt>
                <c:pt idx="91">
                  <c:v>1008189.3125</c:v>
                </c:pt>
                <c:pt idx="92">
                  <c:v>1008189.3125</c:v>
                </c:pt>
                <c:pt idx="93">
                  <c:v>1008189.3125</c:v>
                </c:pt>
                <c:pt idx="94">
                  <c:v>1008189.3125</c:v>
                </c:pt>
                <c:pt idx="95">
                  <c:v>1008189.3125</c:v>
                </c:pt>
                <c:pt idx="96">
                  <c:v>1008189.3125</c:v>
                </c:pt>
                <c:pt idx="97">
                  <c:v>1008189.3125</c:v>
                </c:pt>
                <c:pt idx="98">
                  <c:v>1008189.3125</c:v>
                </c:pt>
                <c:pt idx="99">
                  <c:v>1008189.3125</c:v>
                </c:pt>
                <c:pt idx="100">
                  <c:v>1008189.3125</c:v>
                </c:pt>
                <c:pt idx="101">
                  <c:v>1008189.3125</c:v>
                </c:pt>
                <c:pt idx="102">
                  <c:v>1008189.3125</c:v>
                </c:pt>
                <c:pt idx="103">
                  <c:v>1008189.3125</c:v>
                </c:pt>
                <c:pt idx="104">
                  <c:v>1008189.3125</c:v>
                </c:pt>
                <c:pt idx="105">
                  <c:v>1008189.3125</c:v>
                </c:pt>
                <c:pt idx="106">
                  <c:v>1008189.3125</c:v>
                </c:pt>
                <c:pt idx="107">
                  <c:v>1008189.3125</c:v>
                </c:pt>
                <c:pt idx="108">
                  <c:v>1008189.3125</c:v>
                </c:pt>
                <c:pt idx="109">
                  <c:v>1008189.3125</c:v>
                </c:pt>
                <c:pt idx="110">
                  <c:v>1008189.3125</c:v>
                </c:pt>
                <c:pt idx="111">
                  <c:v>1008189.3125</c:v>
                </c:pt>
                <c:pt idx="112">
                  <c:v>1008189.3125</c:v>
                </c:pt>
                <c:pt idx="113">
                  <c:v>1008189.3125</c:v>
                </c:pt>
                <c:pt idx="114">
                  <c:v>1008189.3125</c:v>
                </c:pt>
                <c:pt idx="115">
                  <c:v>1008189.3125</c:v>
                </c:pt>
                <c:pt idx="116">
                  <c:v>1008189.3125</c:v>
                </c:pt>
                <c:pt idx="117">
                  <c:v>1008189.3125</c:v>
                </c:pt>
                <c:pt idx="118">
                  <c:v>1008189.3125</c:v>
                </c:pt>
                <c:pt idx="119">
                  <c:v>1008189.3125</c:v>
                </c:pt>
                <c:pt idx="120">
                  <c:v>1008189.3125</c:v>
                </c:pt>
                <c:pt idx="121">
                  <c:v>1008189.3125</c:v>
                </c:pt>
                <c:pt idx="122">
                  <c:v>1008189.3125</c:v>
                </c:pt>
                <c:pt idx="123">
                  <c:v>1008189.3125</c:v>
                </c:pt>
                <c:pt idx="124">
                  <c:v>1008189.3125</c:v>
                </c:pt>
                <c:pt idx="125">
                  <c:v>1008189.3125</c:v>
                </c:pt>
                <c:pt idx="126">
                  <c:v>1008189.3125</c:v>
                </c:pt>
                <c:pt idx="127">
                  <c:v>1008189.3125</c:v>
                </c:pt>
                <c:pt idx="128">
                  <c:v>1008189.3125</c:v>
                </c:pt>
                <c:pt idx="129">
                  <c:v>1008189.3125</c:v>
                </c:pt>
                <c:pt idx="130">
                  <c:v>1008189.3125</c:v>
                </c:pt>
                <c:pt idx="131">
                  <c:v>1008189.3125</c:v>
                </c:pt>
                <c:pt idx="132">
                  <c:v>1008189.3125</c:v>
                </c:pt>
                <c:pt idx="133">
                  <c:v>1008189.3125</c:v>
                </c:pt>
                <c:pt idx="134">
                  <c:v>1008189.3125</c:v>
                </c:pt>
                <c:pt idx="135">
                  <c:v>1008189.3125</c:v>
                </c:pt>
                <c:pt idx="136">
                  <c:v>1008189.3125</c:v>
                </c:pt>
                <c:pt idx="137">
                  <c:v>1008189.3125</c:v>
                </c:pt>
                <c:pt idx="138">
                  <c:v>1008189.3125</c:v>
                </c:pt>
                <c:pt idx="139">
                  <c:v>1008189.3125</c:v>
                </c:pt>
                <c:pt idx="140">
                  <c:v>1008189.3125</c:v>
                </c:pt>
                <c:pt idx="141">
                  <c:v>1008189.3125</c:v>
                </c:pt>
                <c:pt idx="142">
                  <c:v>1008189.3125</c:v>
                </c:pt>
                <c:pt idx="143">
                  <c:v>1008189.3125</c:v>
                </c:pt>
                <c:pt idx="144">
                  <c:v>1008189.3125</c:v>
                </c:pt>
                <c:pt idx="145">
                  <c:v>1008189.3125</c:v>
                </c:pt>
                <c:pt idx="146">
                  <c:v>1008189.3125</c:v>
                </c:pt>
                <c:pt idx="147">
                  <c:v>1008189.3125</c:v>
                </c:pt>
                <c:pt idx="148">
                  <c:v>1008189.3125</c:v>
                </c:pt>
                <c:pt idx="149">
                  <c:v>1008189.3125</c:v>
                </c:pt>
                <c:pt idx="150">
                  <c:v>1008189.3125</c:v>
                </c:pt>
                <c:pt idx="151">
                  <c:v>1008189.3125</c:v>
                </c:pt>
                <c:pt idx="152">
                  <c:v>1008189.3125</c:v>
                </c:pt>
                <c:pt idx="153">
                  <c:v>1008189.3125</c:v>
                </c:pt>
                <c:pt idx="154">
                  <c:v>1008189.3125</c:v>
                </c:pt>
                <c:pt idx="155">
                  <c:v>1008189.3125</c:v>
                </c:pt>
                <c:pt idx="156">
                  <c:v>1008189.3125</c:v>
                </c:pt>
                <c:pt idx="157">
                  <c:v>1008189.3125</c:v>
                </c:pt>
                <c:pt idx="158">
                  <c:v>1008189.3125</c:v>
                </c:pt>
                <c:pt idx="159">
                  <c:v>1008189.3125</c:v>
                </c:pt>
                <c:pt idx="160">
                  <c:v>1008189.3125</c:v>
                </c:pt>
                <c:pt idx="161">
                  <c:v>1008189.3125</c:v>
                </c:pt>
                <c:pt idx="162">
                  <c:v>1008189.3125</c:v>
                </c:pt>
                <c:pt idx="163">
                  <c:v>1008189.3125</c:v>
                </c:pt>
                <c:pt idx="164">
                  <c:v>1008189.3125</c:v>
                </c:pt>
                <c:pt idx="165">
                  <c:v>1008189.3125</c:v>
                </c:pt>
                <c:pt idx="166">
                  <c:v>1008189.3125</c:v>
                </c:pt>
                <c:pt idx="167">
                  <c:v>1008189.3125</c:v>
                </c:pt>
                <c:pt idx="168">
                  <c:v>1008189.3125</c:v>
                </c:pt>
                <c:pt idx="169">
                  <c:v>1008189.3125</c:v>
                </c:pt>
                <c:pt idx="170">
                  <c:v>1008189.3125</c:v>
                </c:pt>
                <c:pt idx="171">
                  <c:v>1008189.3125</c:v>
                </c:pt>
                <c:pt idx="172">
                  <c:v>1008189.3125</c:v>
                </c:pt>
                <c:pt idx="173">
                  <c:v>1008189.3125</c:v>
                </c:pt>
                <c:pt idx="174">
                  <c:v>1008189.3125</c:v>
                </c:pt>
                <c:pt idx="175">
                  <c:v>1008189.3125</c:v>
                </c:pt>
                <c:pt idx="176">
                  <c:v>1008189.3125</c:v>
                </c:pt>
                <c:pt idx="177">
                  <c:v>1008189.3125</c:v>
                </c:pt>
                <c:pt idx="178">
                  <c:v>1008189.3125</c:v>
                </c:pt>
                <c:pt idx="179">
                  <c:v>1008189.3125</c:v>
                </c:pt>
                <c:pt idx="180">
                  <c:v>1008189.3125</c:v>
                </c:pt>
                <c:pt idx="181">
                  <c:v>1008189.3125</c:v>
                </c:pt>
                <c:pt idx="182">
                  <c:v>1008189.3125</c:v>
                </c:pt>
                <c:pt idx="183">
                  <c:v>1008189.3125</c:v>
                </c:pt>
                <c:pt idx="184">
                  <c:v>1008189.3125</c:v>
                </c:pt>
                <c:pt idx="185">
                  <c:v>1008189.3125</c:v>
                </c:pt>
                <c:pt idx="186">
                  <c:v>1008189.3125</c:v>
                </c:pt>
                <c:pt idx="187">
                  <c:v>1008189.3125</c:v>
                </c:pt>
                <c:pt idx="188">
                  <c:v>1008189.3125</c:v>
                </c:pt>
                <c:pt idx="189">
                  <c:v>1008189.3125</c:v>
                </c:pt>
                <c:pt idx="190">
                  <c:v>1008189.3125</c:v>
                </c:pt>
                <c:pt idx="191">
                  <c:v>1008189.3125</c:v>
                </c:pt>
                <c:pt idx="192">
                  <c:v>1008189.3125</c:v>
                </c:pt>
                <c:pt idx="193">
                  <c:v>1008189.3125</c:v>
                </c:pt>
                <c:pt idx="194">
                  <c:v>1008189.3125</c:v>
                </c:pt>
                <c:pt idx="195">
                  <c:v>1008189.3125</c:v>
                </c:pt>
                <c:pt idx="196">
                  <c:v>1008189.3125</c:v>
                </c:pt>
                <c:pt idx="197">
                  <c:v>1008189.3125</c:v>
                </c:pt>
                <c:pt idx="198">
                  <c:v>1008189.3125</c:v>
                </c:pt>
                <c:pt idx="199">
                  <c:v>1008189.3125</c:v>
                </c:pt>
                <c:pt idx="200">
                  <c:v>1008189.3125</c:v>
                </c:pt>
                <c:pt idx="201">
                  <c:v>1008189.3125</c:v>
                </c:pt>
                <c:pt idx="202">
                  <c:v>1008189.3125</c:v>
                </c:pt>
                <c:pt idx="203">
                  <c:v>1008189.3125</c:v>
                </c:pt>
                <c:pt idx="204">
                  <c:v>1008189.3125</c:v>
                </c:pt>
                <c:pt idx="205">
                  <c:v>1008189.3125</c:v>
                </c:pt>
                <c:pt idx="206">
                  <c:v>1008189.3125</c:v>
                </c:pt>
                <c:pt idx="207">
                  <c:v>1008189.3125</c:v>
                </c:pt>
                <c:pt idx="208">
                  <c:v>1008189.3125</c:v>
                </c:pt>
                <c:pt idx="209">
                  <c:v>1008189.3125</c:v>
                </c:pt>
                <c:pt idx="210">
                  <c:v>1008189.3125</c:v>
                </c:pt>
                <c:pt idx="211">
                  <c:v>1008189.3125</c:v>
                </c:pt>
                <c:pt idx="212">
                  <c:v>1008189.3125</c:v>
                </c:pt>
                <c:pt idx="213">
                  <c:v>1008189.3125</c:v>
                </c:pt>
                <c:pt idx="214">
                  <c:v>1008189.3125</c:v>
                </c:pt>
                <c:pt idx="215">
                  <c:v>1008189.3125</c:v>
                </c:pt>
                <c:pt idx="216">
                  <c:v>1008189.3125</c:v>
                </c:pt>
                <c:pt idx="217">
                  <c:v>1008189.3125</c:v>
                </c:pt>
                <c:pt idx="218">
                  <c:v>1008189.3125</c:v>
                </c:pt>
                <c:pt idx="219">
                  <c:v>1008189.3125</c:v>
                </c:pt>
                <c:pt idx="220">
                  <c:v>1008189.3125</c:v>
                </c:pt>
                <c:pt idx="221">
                  <c:v>1008189.3125</c:v>
                </c:pt>
                <c:pt idx="222">
                  <c:v>1008189.3125</c:v>
                </c:pt>
                <c:pt idx="223">
                  <c:v>1008189.3125</c:v>
                </c:pt>
                <c:pt idx="224">
                  <c:v>1008189.3125</c:v>
                </c:pt>
                <c:pt idx="225">
                  <c:v>1008189.3125</c:v>
                </c:pt>
                <c:pt idx="226">
                  <c:v>1008189.3125</c:v>
                </c:pt>
                <c:pt idx="227">
                  <c:v>1008189.3125</c:v>
                </c:pt>
                <c:pt idx="228">
                  <c:v>1008189.3125</c:v>
                </c:pt>
                <c:pt idx="229">
                  <c:v>1008189.3125</c:v>
                </c:pt>
                <c:pt idx="230">
                  <c:v>1008189.3125</c:v>
                </c:pt>
                <c:pt idx="231">
                  <c:v>1008189.3125</c:v>
                </c:pt>
                <c:pt idx="232">
                  <c:v>1008189.3125</c:v>
                </c:pt>
                <c:pt idx="233">
                  <c:v>1008189.3125</c:v>
                </c:pt>
                <c:pt idx="234">
                  <c:v>1008189.3125</c:v>
                </c:pt>
                <c:pt idx="235">
                  <c:v>1008189.3125</c:v>
                </c:pt>
                <c:pt idx="236">
                  <c:v>1008189.3125</c:v>
                </c:pt>
                <c:pt idx="237">
                  <c:v>1008189.3125</c:v>
                </c:pt>
                <c:pt idx="238">
                  <c:v>1008189.3125</c:v>
                </c:pt>
                <c:pt idx="239">
                  <c:v>1008189.3125</c:v>
                </c:pt>
                <c:pt idx="240">
                  <c:v>1008189.3125</c:v>
                </c:pt>
                <c:pt idx="241">
                  <c:v>1008189.3125</c:v>
                </c:pt>
                <c:pt idx="242">
                  <c:v>1008189.3125</c:v>
                </c:pt>
              </c:numCache>
            </c:numRef>
          </c:val>
          <c:smooth val="0"/>
          <c:extLst>
            <c:ext xmlns:c16="http://schemas.microsoft.com/office/drawing/2014/chart" uri="{C3380CC4-5D6E-409C-BE32-E72D297353CC}">
              <c16:uniqueId val="{00000001-F9F0-4119-9DC9-E2A1533423EE}"/>
            </c:ext>
          </c:extLst>
        </c:ser>
        <c:ser>
          <c:idx val="2"/>
          <c:order val="2"/>
          <c:tx>
            <c:strRef>
              <c:f>ResOps_FMAR!$K$3</c:f>
              <c:strCache>
                <c:ptCount val="1"/>
                <c:pt idx="0">
                  <c:v>FIRO TOC</c:v>
                </c:pt>
              </c:strCache>
            </c:strRef>
          </c:tx>
          <c:spPr>
            <a:ln w="19050" cap="rnd">
              <a:solidFill>
                <a:schemeClr val="tx1"/>
              </a:solidFill>
              <a:prstDash val="sysDash"/>
              <a:round/>
            </a:ln>
            <a:effectLst/>
          </c:spPr>
          <c:marker>
            <c:symbol val="none"/>
          </c:marker>
          <c:val>
            <c:numRef>
              <c:f>ResOps_FMAR!$K$4:$K$735</c:f>
              <c:numCache>
                <c:formatCode>#,##0</c:formatCode>
                <c:ptCount val="243"/>
                <c:pt idx="0">
                  <c:v>751655.7</c:v>
                </c:pt>
                <c:pt idx="1">
                  <c:v>748273.1</c:v>
                </c:pt>
                <c:pt idx="2">
                  <c:v>744903.5</c:v>
                </c:pt>
                <c:pt idx="3">
                  <c:v>741540.3</c:v>
                </c:pt>
                <c:pt idx="4">
                  <c:v>738196</c:v>
                </c:pt>
                <c:pt idx="5">
                  <c:v>734858.06</c:v>
                </c:pt>
                <c:pt idx="6">
                  <c:v>731532.9</c:v>
                </c:pt>
                <c:pt idx="7">
                  <c:v>728220.6</c:v>
                </c:pt>
                <c:pt idx="8">
                  <c:v>724914.8</c:v>
                </c:pt>
                <c:pt idx="9">
                  <c:v>721628.06</c:v>
                </c:pt>
                <c:pt idx="10">
                  <c:v>718347.94</c:v>
                </c:pt>
                <c:pt idx="11">
                  <c:v>715080.7</c:v>
                </c:pt>
                <c:pt idx="12">
                  <c:v>711826.6</c:v>
                </c:pt>
                <c:pt idx="13">
                  <c:v>708579.06</c:v>
                </c:pt>
                <c:pt idx="14">
                  <c:v>705350.6</c:v>
                </c:pt>
                <c:pt idx="15">
                  <c:v>702128.44</c:v>
                </c:pt>
                <c:pt idx="16">
                  <c:v>698918.40000000002</c:v>
                </c:pt>
                <c:pt idx="17">
                  <c:v>695720.56</c:v>
                </c:pt>
                <c:pt idx="18">
                  <c:v>692528.8</c:v>
                </c:pt>
                <c:pt idx="19">
                  <c:v>689355.2</c:v>
                </c:pt>
                <c:pt idx="20">
                  <c:v>686187.75</c:v>
                </c:pt>
                <c:pt idx="21">
                  <c:v>683032.1</c:v>
                </c:pt>
                <c:pt idx="22">
                  <c:v>679888.5</c:v>
                </c:pt>
                <c:pt idx="23">
                  <c:v>676750.8</c:v>
                </c:pt>
                <c:pt idx="24">
                  <c:v>673631.3</c:v>
                </c:pt>
                <c:pt idx="25">
                  <c:v>670518.25</c:v>
                </c:pt>
                <c:pt idx="26">
                  <c:v>667417.1</c:v>
                </c:pt>
                <c:pt idx="27">
                  <c:v>664328.6</c:v>
                </c:pt>
                <c:pt idx="28">
                  <c:v>661246.43999999994</c:v>
                </c:pt>
                <c:pt idx="29">
                  <c:v>658182.5</c:v>
                </c:pt>
                <c:pt idx="30">
                  <c:v>658182.5</c:v>
                </c:pt>
                <c:pt idx="31">
                  <c:v>718182.5</c:v>
                </c:pt>
                <c:pt idx="32">
                  <c:v>718182.5</c:v>
                </c:pt>
                <c:pt idx="33">
                  <c:v>718182.5</c:v>
                </c:pt>
                <c:pt idx="34">
                  <c:v>718182.5</c:v>
                </c:pt>
                <c:pt idx="35">
                  <c:v>718182.5</c:v>
                </c:pt>
                <c:pt idx="36">
                  <c:v>718182.5</c:v>
                </c:pt>
                <c:pt idx="37">
                  <c:v>718182.5</c:v>
                </c:pt>
                <c:pt idx="38">
                  <c:v>718182.5</c:v>
                </c:pt>
                <c:pt idx="39">
                  <c:v>718182.5</c:v>
                </c:pt>
                <c:pt idx="40">
                  <c:v>718182.5</c:v>
                </c:pt>
                <c:pt idx="41">
                  <c:v>718182.5</c:v>
                </c:pt>
                <c:pt idx="42">
                  <c:v>718182.5</c:v>
                </c:pt>
                <c:pt idx="43">
                  <c:v>718182.5</c:v>
                </c:pt>
                <c:pt idx="44">
                  <c:v>718182.5</c:v>
                </c:pt>
                <c:pt idx="45">
                  <c:v>718182.5</c:v>
                </c:pt>
                <c:pt idx="46">
                  <c:v>718182.5</c:v>
                </c:pt>
                <c:pt idx="47">
                  <c:v>718182.5</c:v>
                </c:pt>
                <c:pt idx="48">
                  <c:v>718182.5</c:v>
                </c:pt>
                <c:pt idx="49">
                  <c:v>718182.5</c:v>
                </c:pt>
                <c:pt idx="50">
                  <c:v>718182.5</c:v>
                </c:pt>
                <c:pt idx="51">
                  <c:v>718182.5</c:v>
                </c:pt>
                <c:pt idx="52">
                  <c:v>718182.5</c:v>
                </c:pt>
                <c:pt idx="53">
                  <c:v>718182.5</c:v>
                </c:pt>
                <c:pt idx="54">
                  <c:v>718182.5</c:v>
                </c:pt>
                <c:pt idx="55">
                  <c:v>718182.5</c:v>
                </c:pt>
                <c:pt idx="56">
                  <c:v>718182.5</c:v>
                </c:pt>
                <c:pt idx="57">
                  <c:v>718182.5</c:v>
                </c:pt>
                <c:pt idx="58">
                  <c:v>718182.5</c:v>
                </c:pt>
                <c:pt idx="59">
                  <c:v>718182.5</c:v>
                </c:pt>
                <c:pt idx="60">
                  <c:v>718182.5</c:v>
                </c:pt>
                <c:pt idx="61">
                  <c:v>718182.5</c:v>
                </c:pt>
                <c:pt idx="62">
                  <c:v>718182.5</c:v>
                </c:pt>
                <c:pt idx="63">
                  <c:v>718182.5</c:v>
                </c:pt>
                <c:pt idx="64">
                  <c:v>718182.5</c:v>
                </c:pt>
                <c:pt idx="65">
                  <c:v>718182.5</c:v>
                </c:pt>
                <c:pt idx="66">
                  <c:v>718182.5</c:v>
                </c:pt>
                <c:pt idx="67">
                  <c:v>718182.5</c:v>
                </c:pt>
                <c:pt idx="68">
                  <c:v>718182.5</c:v>
                </c:pt>
                <c:pt idx="69">
                  <c:v>718182.5</c:v>
                </c:pt>
                <c:pt idx="70">
                  <c:v>718182.5</c:v>
                </c:pt>
                <c:pt idx="71">
                  <c:v>718182.5</c:v>
                </c:pt>
                <c:pt idx="72">
                  <c:v>718182.5</c:v>
                </c:pt>
                <c:pt idx="73">
                  <c:v>718182.5</c:v>
                </c:pt>
                <c:pt idx="74">
                  <c:v>718182.5</c:v>
                </c:pt>
                <c:pt idx="75">
                  <c:v>718182.5</c:v>
                </c:pt>
                <c:pt idx="76">
                  <c:v>718182.5</c:v>
                </c:pt>
                <c:pt idx="77">
                  <c:v>718182.5</c:v>
                </c:pt>
                <c:pt idx="78">
                  <c:v>718182.5</c:v>
                </c:pt>
                <c:pt idx="79">
                  <c:v>718182.5</c:v>
                </c:pt>
                <c:pt idx="80">
                  <c:v>718182.5</c:v>
                </c:pt>
                <c:pt idx="81">
                  <c:v>718182.5</c:v>
                </c:pt>
                <c:pt idx="82">
                  <c:v>718182.5</c:v>
                </c:pt>
                <c:pt idx="83">
                  <c:v>718182.5</c:v>
                </c:pt>
                <c:pt idx="84">
                  <c:v>718182.5</c:v>
                </c:pt>
                <c:pt idx="85">
                  <c:v>718182.5</c:v>
                </c:pt>
                <c:pt idx="86">
                  <c:v>718182.5</c:v>
                </c:pt>
                <c:pt idx="87">
                  <c:v>718182.5</c:v>
                </c:pt>
                <c:pt idx="88">
                  <c:v>718182.5</c:v>
                </c:pt>
                <c:pt idx="89">
                  <c:v>718182.5</c:v>
                </c:pt>
                <c:pt idx="90">
                  <c:v>718182.5</c:v>
                </c:pt>
                <c:pt idx="91">
                  <c:v>718182.5</c:v>
                </c:pt>
                <c:pt idx="92">
                  <c:v>718182.5</c:v>
                </c:pt>
                <c:pt idx="93">
                  <c:v>718182.5</c:v>
                </c:pt>
                <c:pt idx="94">
                  <c:v>718182.5</c:v>
                </c:pt>
                <c:pt idx="95">
                  <c:v>718182.5</c:v>
                </c:pt>
                <c:pt idx="96">
                  <c:v>718182.5</c:v>
                </c:pt>
                <c:pt idx="97">
                  <c:v>718182.5</c:v>
                </c:pt>
                <c:pt idx="98">
                  <c:v>718182.5</c:v>
                </c:pt>
                <c:pt idx="99">
                  <c:v>718182.5</c:v>
                </c:pt>
                <c:pt idx="100">
                  <c:v>718182.5</c:v>
                </c:pt>
                <c:pt idx="101">
                  <c:v>718182.5</c:v>
                </c:pt>
                <c:pt idx="102">
                  <c:v>718182.5</c:v>
                </c:pt>
                <c:pt idx="103">
                  <c:v>718182.5</c:v>
                </c:pt>
                <c:pt idx="104">
                  <c:v>718182.5</c:v>
                </c:pt>
                <c:pt idx="105">
                  <c:v>718182.5</c:v>
                </c:pt>
                <c:pt idx="106">
                  <c:v>718182.5</c:v>
                </c:pt>
                <c:pt idx="107">
                  <c:v>718182.5</c:v>
                </c:pt>
                <c:pt idx="108">
                  <c:v>718182.5</c:v>
                </c:pt>
                <c:pt idx="109">
                  <c:v>718182.5</c:v>
                </c:pt>
                <c:pt idx="110">
                  <c:v>718182.5</c:v>
                </c:pt>
                <c:pt idx="111">
                  <c:v>718182.5</c:v>
                </c:pt>
                <c:pt idx="112">
                  <c:v>718182.5</c:v>
                </c:pt>
                <c:pt idx="113">
                  <c:v>718182.5</c:v>
                </c:pt>
                <c:pt idx="114">
                  <c:v>718182.5</c:v>
                </c:pt>
                <c:pt idx="115">
                  <c:v>718182.5</c:v>
                </c:pt>
                <c:pt idx="116">
                  <c:v>718182.5</c:v>
                </c:pt>
                <c:pt idx="117">
                  <c:v>718182.5</c:v>
                </c:pt>
                <c:pt idx="118">
                  <c:v>718182.5</c:v>
                </c:pt>
                <c:pt idx="119">
                  <c:v>718182.5</c:v>
                </c:pt>
                <c:pt idx="120">
                  <c:v>718182.5</c:v>
                </c:pt>
                <c:pt idx="121">
                  <c:v>718182.5</c:v>
                </c:pt>
                <c:pt idx="122">
                  <c:v>718182.5</c:v>
                </c:pt>
                <c:pt idx="123">
                  <c:v>718182.5</c:v>
                </c:pt>
                <c:pt idx="124">
                  <c:v>718182.5</c:v>
                </c:pt>
                <c:pt idx="125">
                  <c:v>718182.5</c:v>
                </c:pt>
                <c:pt idx="126">
                  <c:v>718182.5</c:v>
                </c:pt>
                <c:pt idx="127">
                  <c:v>718182.5</c:v>
                </c:pt>
                <c:pt idx="128">
                  <c:v>718182.5</c:v>
                </c:pt>
                <c:pt idx="129">
                  <c:v>718182.5</c:v>
                </c:pt>
                <c:pt idx="130">
                  <c:v>718182.5</c:v>
                </c:pt>
                <c:pt idx="131">
                  <c:v>718182.5</c:v>
                </c:pt>
                <c:pt idx="132">
                  <c:v>718182.5</c:v>
                </c:pt>
                <c:pt idx="133">
                  <c:v>718182.5</c:v>
                </c:pt>
                <c:pt idx="134">
                  <c:v>718182.5</c:v>
                </c:pt>
                <c:pt idx="135">
                  <c:v>718182.5</c:v>
                </c:pt>
                <c:pt idx="136">
                  <c:v>718182.5</c:v>
                </c:pt>
                <c:pt idx="137">
                  <c:v>718182.5</c:v>
                </c:pt>
                <c:pt idx="138">
                  <c:v>718182.5</c:v>
                </c:pt>
                <c:pt idx="139">
                  <c:v>718182.5</c:v>
                </c:pt>
                <c:pt idx="140">
                  <c:v>718182.5</c:v>
                </c:pt>
                <c:pt idx="141">
                  <c:v>718182.5</c:v>
                </c:pt>
                <c:pt idx="142">
                  <c:v>718182.5</c:v>
                </c:pt>
                <c:pt idx="143">
                  <c:v>718182.5</c:v>
                </c:pt>
                <c:pt idx="144">
                  <c:v>718182.5</c:v>
                </c:pt>
                <c:pt idx="145">
                  <c:v>718182.5</c:v>
                </c:pt>
                <c:pt idx="146">
                  <c:v>718182.5</c:v>
                </c:pt>
                <c:pt idx="147">
                  <c:v>718182.5</c:v>
                </c:pt>
                <c:pt idx="148">
                  <c:v>718182.5</c:v>
                </c:pt>
                <c:pt idx="149">
                  <c:v>718182.5</c:v>
                </c:pt>
                <c:pt idx="150">
                  <c:v>718182.5</c:v>
                </c:pt>
                <c:pt idx="151">
                  <c:v>718182.5</c:v>
                </c:pt>
                <c:pt idx="152">
                  <c:v>718182.5</c:v>
                </c:pt>
                <c:pt idx="153">
                  <c:v>718182.5</c:v>
                </c:pt>
                <c:pt idx="154">
                  <c:v>718182.5</c:v>
                </c:pt>
                <c:pt idx="155">
                  <c:v>718182.5</c:v>
                </c:pt>
                <c:pt idx="156">
                  <c:v>718182.5</c:v>
                </c:pt>
                <c:pt idx="157">
                  <c:v>718182.5</c:v>
                </c:pt>
                <c:pt idx="158">
                  <c:v>718182.5</c:v>
                </c:pt>
                <c:pt idx="159">
                  <c:v>718182.5</c:v>
                </c:pt>
                <c:pt idx="160">
                  <c:v>718182.5</c:v>
                </c:pt>
                <c:pt idx="161">
                  <c:v>718182.5</c:v>
                </c:pt>
                <c:pt idx="162">
                  <c:v>718182.5</c:v>
                </c:pt>
                <c:pt idx="163">
                  <c:v>718182.5</c:v>
                </c:pt>
                <c:pt idx="164">
                  <c:v>718182.5</c:v>
                </c:pt>
                <c:pt idx="165">
                  <c:v>721398.5</c:v>
                </c:pt>
                <c:pt idx="166">
                  <c:v>724633.44</c:v>
                </c:pt>
                <c:pt idx="167">
                  <c:v>727877</c:v>
                </c:pt>
                <c:pt idx="168">
                  <c:v>731131.5</c:v>
                </c:pt>
                <c:pt idx="169">
                  <c:v>734402.4</c:v>
                </c:pt>
                <c:pt idx="170">
                  <c:v>737681.3</c:v>
                </c:pt>
                <c:pt idx="171">
                  <c:v>740974.4</c:v>
                </c:pt>
                <c:pt idx="172">
                  <c:v>744280.1</c:v>
                </c:pt>
                <c:pt idx="173">
                  <c:v>747593.56</c:v>
                </c:pt>
                <c:pt idx="174">
                  <c:v>750924.06</c:v>
                </c:pt>
                <c:pt idx="175">
                  <c:v>754264.4</c:v>
                </c:pt>
                <c:pt idx="176">
                  <c:v>757614.1</c:v>
                </c:pt>
                <c:pt idx="177">
                  <c:v>760981.4</c:v>
                </c:pt>
                <c:pt idx="178">
                  <c:v>764356.56</c:v>
                </c:pt>
                <c:pt idx="179">
                  <c:v>767744.6</c:v>
                </c:pt>
                <c:pt idx="180">
                  <c:v>771147.75</c:v>
                </c:pt>
                <c:pt idx="181">
                  <c:v>774559.25</c:v>
                </c:pt>
                <c:pt idx="182">
                  <c:v>726597.3</c:v>
                </c:pt>
                <c:pt idx="183">
                  <c:v>729574.6</c:v>
                </c:pt>
                <c:pt idx="184">
                  <c:v>732737.94</c:v>
                </c:pt>
                <c:pt idx="185">
                  <c:v>735920.7</c:v>
                </c:pt>
                <c:pt idx="186">
                  <c:v>739111.44</c:v>
                </c:pt>
                <c:pt idx="187">
                  <c:v>742315.1</c:v>
                </c:pt>
                <c:pt idx="188">
                  <c:v>745535.06</c:v>
                </c:pt>
                <c:pt idx="189">
                  <c:v>748762.8</c:v>
                </c:pt>
                <c:pt idx="190">
                  <c:v>752005.4</c:v>
                </c:pt>
                <c:pt idx="191">
                  <c:v>755261.1</c:v>
                </c:pt>
                <c:pt idx="192">
                  <c:v>758525.2</c:v>
                </c:pt>
                <c:pt idx="193">
                  <c:v>761808.9</c:v>
                </c:pt>
                <c:pt idx="194">
                  <c:v>765101.94</c:v>
                </c:pt>
                <c:pt idx="195">
                  <c:v>768405.44</c:v>
                </c:pt>
                <c:pt idx="196">
                  <c:v>771726.2</c:v>
                </c:pt>
                <c:pt idx="197">
                  <c:v>775054.56</c:v>
                </c:pt>
                <c:pt idx="198">
                  <c:v>778397.4</c:v>
                </c:pt>
                <c:pt idx="199">
                  <c:v>781754.06</c:v>
                </c:pt>
                <c:pt idx="200">
                  <c:v>785118.8</c:v>
                </c:pt>
                <c:pt idx="201">
                  <c:v>788500.5</c:v>
                </c:pt>
                <c:pt idx="202">
                  <c:v>791892.06</c:v>
                </c:pt>
                <c:pt idx="203">
                  <c:v>795293.4</c:v>
                </c:pt>
                <c:pt idx="204">
                  <c:v>798715.4</c:v>
                </c:pt>
                <c:pt idx="205">
                  <c:v>802147.9</c:v>
                </c:pt>
                <c:pt idx="206">
                  <c:v>805593.59999999998</c:v>
                </c:pt>
                <c:pt idx="207">
                  <c:v>809055.06</c:v>
                </c:pt>
                <c:pt idx="208">
                  <c:v>812525</c:v>
                </c:pt>
                <c:pt idx="209">
                  <c:v>816013.2</c:v>
                </c:pt>
                <c:pt idx="210">
                  <c:v>819513.75</c:v>
                </c:pt>
                <c:pt idx="211">
                  <c:v>823023.1</c:v>
                </c:pt>
                <c:pt idx="212">
                  <c:v>826843.3</c:v>
                </c:pt>
                <c:pt idx="213">
                  <c:v>830672.75</c:v>
                </c:pt>
                <c:pt idx="214">
                  <c:v>834515.4</c:v>
                </c:pt>
                <c:pt idx="215">
                  <c:v>838375.3</c:v>
                </c:pt>
                <c:pt idx="216">
                  <c:v>842243.75</c:v>
                </c:pt>
                <c:pt idx="217">
                  <c:v>846127.9</c:v>
                </c:pt>
                <c:pt idx="218">
                  <c:v>850025.56</c:v>
                </c:pt>
                <c:pt idx="219">
                  <c:v>853931.9</c:v>
                </c:pt>
                <c:pt idx="220">
                  <c:v>857858.3</c:v>
                </c:pt>
                <c:pt idx="221">
                  <c:v>861795.44</c:v>
                </c:pt>
                <c:pt idx="222">
                  <c:v>865744.44</c:v>
                </c:pt>
                <c:pt idx="223">
                  <c:v>869712.9</c:v>
                </c:pt>
                <c:pt idx="224">
                  <c:v>873690.1</c:v>
                </c:pt>
                <c:pt idx="225">
                  <c:v>877682.1</c:v>
                </c:pt>
                <c:pt idx="226">
                  <c:v>881688.94</c:v>
                </c:pt>
                <c:pt idx="227">
                  <c:v>885704.3</c:v>
                </c:pt>
                <c:pt idx="228">
                  <c:v>889738.2</c:v>
                </c:pt>
                <c:pt idx="229">
                  <c:v>893783.75</c:v>
                </c:pt>
                <c:pt idx="230">
                  <c:v>897839.4</c:v>
                </c:pt>
                <c:pt idx="231">
                  <c:v>901916.4</c:v>
                </c:pt>
                <c:pt idx="232">
                  <c:v>906002.8</c:v>
                </c:pt>
                <c:pt idx="233">
                  <c:v>910103.9</c:v>
                </c:pt>
                <c:pt idx="234">
                  <c:v>914222.06</c:v>
                </c:pt>
                <c:pt idx="235">
                  <c:v>918349.3</c:v>
                </c:pt>
                <c:pt idx="236">
                  <c:v>922494.4</c:v>
                </c:pt>
                <c:pt idx="237">
                  <c:v>926652.9</c:v>
                </c:pt>
                <c:pt idx="238">
                  <c:v>930820.6</c:v>
                </c:pt>
                <c:pt idx="239">
                  <c:v>935010.3</c:v>
                </c:pt>
                <c:pt idx="240">
                  <c:v>939209.2</c:v>
                </c:pt>
                <c:pt idx="241">
                  <c:v>943420.44</c:v>
                </c:pt>
                <c:pt idx="242">
                  <c:v>947650.56000000006</c:v>
                </c:pt>
              </c:numCache>
            </c:numRef>
          </c:val>
          <c:smooth val="0"/>
          <c:extLst>
            <c:ext xmlns:c16="http://schemas.microsoft.com/office/drawing/2014/chart" uri="{C3380CC4-5D6E-409C-BE32-E72D297353CC}">
              <c16:uniqueId val="{00000002-F9F0-4119-9DC9-E2A1533423EE}"/>
            </c:ext>
          </c:extLst>
        </c:ser>
        <c:ser>
          <c:idx val="5"/>
          <c:order val="3"/>
          <c:tx>
            <c:v>No Action-T2P100</c:v>
          </c:tx>
          <c:spPr>
            <a:ln w="22225" cap="rnd">
              <a:solidFill>
                <a:srgbClr val="D6933A"/>
              </a:solidFill>
              <a:round/>
            </a:ln>
            <a:effectLst/>
          </c:spPr>
          <c:marker>
            <c:symbol val="none"/>
          </c:marker>
          <c:val>
            <c:numRef>
              <c:f>ResOps_FMAR!$U$4:$U$735</c:f>
              <c:numCache>
                <c:formatCode>#,##0</c:formatCode>
                <c:ptCount val="243"/>
                <c:pt idx="0">
                  <c:v>516868.625</c:v>
                </c:pt>
                <c:pt idx="1">
                  <c:v>516186.4375</c:v>
                </c:pt>
                <c:pt idx="2">
                  <c:v>515493.125</c:v>
                </c:pt>
                <c:pt idx="3">
                  <c:v>514795.375</c:v>
                </c:pt>
                <c:pt idx="4">
                  <c:v>514095.90625</c:v>
                </c:pt>
                <c:pt idx="5">
                  <c:v>513394.875</c:v>
                </c:pt>
                <c:pt idx="6">
                  <c:v>512692.03125</c:v>
                </c:pt>
                <c:pt idx="7">
                  <c:v>511987.53125</c:v>
                </c:pt>
                <c:pt idx="8">
                  <c:v>511282.0625</c:v>
                </c:pt>
                <c:pt idx="9">
                  <c:v>510575.9375</c:v>
                </c:pt>
                <c:pt idx="10">
                  <c:v>509869.5625</c:v>
                </c:pt>
                <c:pt idx="11">
                  <c:v>509162.8125</c:v>
                </c:pt>
                <c:pt idx="12">
                  <c:v>508455.28125</c:v>
                </c:pt>
                <c:pt idx="13">
                  <c:v>507746.84375</c:v>
                </c:pt>
                <c:pt idx="14">
                  <c:v>507037.46875</c:v>
                </c:pt>
                <c:pt idx="15">
                  <c:v>505501.75</c:v>
                </c:pt>
                <c:pt idx="16">
                  <c:v>503910.25</c:v>
                </c:pt>
                <c:pt idx="17">
                  <c:v>502392.8125</c:v>
                </c:pt>
                <c:pt idx="18">
                  <c:v>501239.46875</c:v>
                </c:pt>
                <c:pt idx="19">
                  <c:v>499946</c:v>
                </c:pt>
                <c:pt idx="20">
                  <c:v>498370.375</c:v>
                </c:pt>
                <c:pt idx="21">
                  <c:v>496775.78125</c:v>
                </c:pt>
                <c:pt idx="22">
                  <c:v>495180.28125</c:v>
                </c:pt>
                <c:pt idx="23">
                  <c:v>493913.96875</c:v>
                </c:pt>
                <c:pt idx="24">
                  <c:v>492600.8125</c:v>
                </c:pt>
                <c:pt idx="25">
                  <c:v>491623.65625</c:v>
                </c:pt>
                <c:pt idx="26">
                  <c:v>490361.21875</c:v>
                </c:pt>
                <c:pt idx="27">
                  <c:v>488794.59375</c:v>
                </c:pt>
                <c:pt idx="28">
                  <c:v>488138.09375</c:v>
                </c:pt>
                <c:pt idx="29">
                  <c:v>489231.125</c:v>
                </c:pt>
                <c:pt idx="30">
                  <c:v>489251.75</c:v>
                </c:pt>
                <c:pt idx="31">
                  <c:v>489617.8125</c:v>
                </c:pt>
                <c:pt idx="32">
                  <c:v>489445.46875</c:v>
                </c:pt>
                <c:pt idx="33">
                  <c:v>489260.96875</c:v>
                </c:pt>
                <c:pt idx="34">
                  <c:v>489086.15625</c:v>
                </c:pt>
                <c:pt idx="35">
                  <c:v>488881.625</c:v>
                </c:pt>
                <c:pt idx="36">
                  <c:v>488654.46875</c:v>
                </c:pt>
                <c:pt idx="37">
                  <c:v>488449.75</c:v>
                </c:pt>
                <c:pt idx="38">
                  <c:v>488292.5625</c:v>
                </c:pt>
                <c:pt idx="39">
                  <c:v>488198.375</c:v>
                </c:pt>
                <c:pt idx="40">
                  <c:v>488135.5625</c:v>
                </c:pt>
                <c:pt idx="41">
                  <c:v>488057.28125</c:v>
                </c:pt>
                <c:pt idx="42">
                  <c:v>487959.15625</c:v>
                </c:pt>
                <c:pt idx="43">
                  <c:v>487846.28125</c:v>
                </c:pt>
                <c:pt idx="44">
                  <c:v>487726.28125</c:v>
                </c:pt>
                <c:pt idx="45">
                  <c:v>487552.40625</c:v>
                </c:pt>
                <c:pt idx="46">
                  <c:v>488133.40625</c:v>
                </c:pt>
                <c:pt idx="47">
                  <c:v>493505.90625</c:v>
                </c:pt>
                <c:pt idx="48">
                  <c:v>502900.375</c:v>
                </c:pt>
                <c:pt idx="49">
                  <c:v>507966.78125</c:v>
                </c:pt>
                <c:pt idx="50">
                  <c:v>512805.8125</c:v>
                </c:pt>
                <c:pt idx="51">
                  <c:v>520992.5</c:v>
                </c:pt>
                <c:pt idx="52">
                  <c:v>538569.8125</c:v>
                </c:pt>
                <c:pt idx="53">
                  <c:v>554221.125</c:v>
                </c:pt>
                <c:pt idx="54">
                  <c:v>561472.8125</c:v>
                </c:pt>
                <c:pt idx="55">
                  <c:v>564907.375</c:v>
                </c:pt>
                <c:pt idx="56">
                  <c:v>567453.8125</c:v>
                </c:pt>
                <c:pt idx="57">
                  <c:v>569474.875</c:v>
                </c:pt>
                <c:pt idx="58">
                  <c:v>571124.1875</c:v>
                </c:pt>
                <c:pt idx="59">
                  <c:v>572550.125</c:v>
                </c:pt>
                <c:pt idx="60">
                  <c:v>573773.75</c:v>
                </c:pt>
                <c:pt idx="61">
                  <c:v>574995.1875</c:v>
                </c:pt>
                <c:pt idx="62">
                  <c:v>576006.0625</c:v>
                </c:pt>
                <c:pt idx="63">
                  <c:v>576895.5625</c:v>
                </c:pt>
                <c:pt idx="64">
                  <c:v>578401.5625</c:v>
                </c:pt>
                <c:pt idx="65">
                  <c:v>584512.8125</c:v>
                </c:pt>
                <c:pt idx="66">
                  <c:v>591786.25</c:v>
                </c:pt>
                <c:pt idx="67">
                  <c:v>595813.375</c:v>
                </c:pt>
                <c:pt idx="68">
                  <c:v>597997.875</c:v>
                </c:pt>
                <c:pt idx="69">
                  <c:v>607042.3125</c:v>
                </c:pt>
                <c:pt idx="70">
                  <c:v>635129.625</c:v>
                </c:pt>
                <c:pt idx="71">
                  <c:v>665265.375</c:v>
                </c:pt>
                <c:pt idx="72">
                  <c:v>675242.625</c:v>
                </c:pt>
                <c:pt idx="73">
                  <c:v>675915.0625</c:v>
                </c:pt>
                <c:pt idx="74">
                  <c:v>671892.75</c:v>
                </c:pt>
                <c:pt idx="75">
                  <c:v>665864.8125</c:v>
                </c:pt>
                <c:pt idx="76">
                  <c:v>658801.875</c:v>
                </c:pt>
                <c:pt idx="77">
                  <c:v>658149.8125</c:v>
                </c:pt>
                <c:pt idx="78">
                  <c:v>658183.9375</c:v>
                </c:pt>
                <c:pt idx="79">
                  <c:v>658182.4375</c:v>
                </c:pt>
                <c:pt idx="80">
                  <c:v>658182.5</c:v>
                </c:pt>
                <c:pt idx="81">
                  <c:v>665639.5</c:v>
                </c:pt>
                <c:pt idx="82">
                  <c:v>674181.1875</c:v>
                </c:pt>
                <c:pt idx="83">
                  <c:v>682432.25</c:v>
                </c:pt>
                <c:pt idx="84">
                  <c:v>679484.5625</c:v>
                </c:pt>
                <c:pt idx="85">
                  <c:v>672381.1875</c:v>
                </c:pt>
                <c:pt idx="86">
                  <c:v>671536.1875</c:v>
                </c:pt>
                <c:pt idx="87">
                  <c:v>671278.3125</c:v>
                </c:pt>
                <c:pt idx="88">
                  <c:v>664977.0625</c:v>
                </c:pt>
                <c:pt idx="89">
                  <c:v>662235.4375</c:v>
                </c:pt>
                <c:pt idx="90">
                  <c:v>668445.9375</c:v>
                </c:pt>
                <c:pt idx="91">
                  <c:v>681136.75</c:v>
                </c:pt>
                <c:pt idx="92">
                  <c:v>720086.375</c:v>
                </c:pt>
                <c:pt idx="93">
                  <c:v>809322.8125</c:v>
                </c:pt>
                <c:pt idx="94">
                  <c:v>885118.8125</c:v>
                </c:pt>
                <c:pt idx="95">
                  <c:v>906215.6875</c:v>
                </c:pt>
                <c:pt idx="96">
                  <c:v>914671.3125</c:v>
                </c:pt>
                <c:pt idx="97">
                  <c:v>918346.75</c:v>
                </c:pt>
                <c:pt idx="98">
                  <c:v>918173.125</c:v>
                </c:pt>
                <c:pt idx="99">
                  <c:v>916168.875</c:v>
                </c:pt>
                <c:pt idx="100">
                  <c:v>912873.875</c:v>
                </c:pt>
                <c:pt idx="101">
                  <c:v>908645.5</c:v>
                </c:pt>
                <c:pt idx="102">
                  <c:v>903730.9375</c:v>
                </c:pt>
                <c:pt idx="103">
                  <c:v>898945.625</c:v>
                </c:pt>
                <c:pt idx="104">
                  <c:v>894820.125</c:v>
                </c:pt>
                <c:pt idx="105">
                  <c:v>889150.5625</c:v>
                </c:pt>
                <c:pt idx="106">
                  <c:v>884006.4375</c:v>
                </c:pt>
                <c:pt idx="107">
                  <c:v>878416.875</c:v>
                </c:pt>
                <c:pt idx="108">
                  <c:v>871918.875</c:v>
                </c:pt>
                <c:pt idx="109">
                  <c:v>865034</c:v>
                </c:pt>
                <c:pt idx="110">
                  <c:v>862973.5</c:v>
                </c:pt>
                <c:pt idx="111">
                  <c:v>885979.5</c:v>
                </c:pt>
                <c:pt idx="112">
                  <c:v>912837.9375</c:v>
                </c:pt>
                <c:pt idx="113">
                  <c:v>937091.4375</c:v>
                </c:pt>
                <c:pt idx="114">
                  <c:v>977112.3125</c:v>
                </c:pt>
                <c:pt idx="115">
                  <c:v>996013</c:v>
                </c:pt>
                <c:pt idx="116">
                  <c:v>1006351.875</c:v>
                </c:pt>
                <c:pt idx="117">
                  <c:v>1001648.375</c:v>
                </c:pt>
                <c:pt idx="118">
                  <c:v>979762.3125</c:v>
                </c:pt>
                <c:pt idx="119">
                  <c:v>949950.375</c:v>
                </c:pt>
                <c:pt idx="120">
                  <c:v>921223.8125</c:v>
                </c:pt>
                <c:pt idx="121">
                  <c:v>897349.8125</c:v>
                </c:pt>
                <c:pt idx="122">
                  <c:v>878104</c:v>
                </c:pt>
                <c:pt idx="123">
                  <c:v>862990.9375</c:v>
                </c:pt>
                <c:pt idx="124">
                  <c:v>851353.8125</c:v>
                </c:pt>
                <c:pt idx="125">
                  <c:v>842587.875</c:v>
                </c:pt>
                <c:pt idx="126">
                  <c:v>836137.1875</c:v>
                </c:pt>
                <c:pt idx="127">
                  <c:v>830602.8125</c:v>
                </c:pt>
                <c:pt idx="128">
                  <c:v>824751.875</c:v>
                </c:pt>
                <c:pt idx="129">
                  <c:v>818619.375</c:v>
                </c:pt>
                <c:pt idx="130">
                  <c:v>812280.0625</c:v>
                </c:pt>
                <c:pt idx="131">
                  <c:v>805693.1875</c:v>
                </c:pt>
                <c:pt idx="132">
                  <c:v>798891.125</c:v>
                </c:pt>
                <c:pt idx="133">
                  <c:v>791900.1875</c:v>
                </c:pt>
                <c:pt idx="134">
                  <c:v>784731.6875</c:v>
                </c:pt>
                <c:pt idx="135">
                  <c:v>777401.25</c:v>
                </c:pt>
                <c:pt idx="136">
                  <c:v>769928.75</c:v>
                </c:pt>
                <c:pt idx="137">
                  <c:v>762340.875</c:v>
                </c:pt>
                <c:pt idx="138">
                  <c:v>754702.1875</c:v>
                </c:pt>
                <c:pt idx="139">
                  <c:v>748370.125</c:v>
                </c:pt>
                <c:pt idx="140">
                  <c:v>741805.8125</c:v>
                </c:pt>
                <c:pt idx="141">
                  <c:v>734249.6875</c:v>
                </c:pt>
                <c:pt idx="142">
                  <c:v>726510.1875</c:v>
                </c:pt>
                <c:pt idx="143">
                  <c:v>718506.625</c:v>
                </c:pt>
                <c:pt idx="144">
                  <c:v>710293.375</c:v>
                </c:pt>
                <c:pt idx="145">
                  <c:v>701932.1875</c:v>
                </c:pt>
                <c:pt idx="146">
                  <c:v>693436.25</c:v>
                </c:pt>
                <c:pt idx="147">
                  <c:v>684823</c:v>
                </c:pt>
                <c:pt idx="148">
                  <c:v>676147.8125</c:v>
                </c:pt>
                <c:pt idx="149">
                  <c:v>667393.75</c:v>
                </c:pt>
                <c:pt idx="150">
                  <c:v>658543.5625</c:v>
                </c:pt>
                <c:pt idx="151">
                  <c:v>658156.9375</c:v>
                </c:pt>
                <c:pt idx="152">
                  <c:v>658184.375</c:v>
                </c:pt>
                <c:pt idx="153">
                  <c:v>658182.375</c:v>
                </c:pt>
                <c:pt idx="154">
                  <c:v>658182.5</c:v>
                </c:pt>
                <c:pt idx="155">
                  <c:v>658182.5</c:v>
                </c:pt>
                <c:pt idx="156">
                  <c:v>658182.5</c:v>
                </c:pt>
                <c:pt idx="157">
                  <c:v>658182.5</c:v>
                </c:pt>
                <c:pt idx="158">
                  <c:v>658182.5</c:v>
                </c:pt>
                <c:pt idx="159">
                  <c:v>658182.5</c:v>
                </c:pt>
                <c:pt idx="160">
                  <c:v>658182.5</c:v>
                </c:pt>
                <c:pt idx="161">
                  <c:v>658182.5</c:v>
                </c:pt>
                <c:pt idx="162">
                  <c:v>658182.5</c:v>
                </c:pt>
                <c:pt idx="163">
                  <c:v>658182.5</c:v>
                </c:pt>
                <c:pt idx="164">
                  <c:v>658182.5</c:v>
                </c:pt>
                <c:pt idx="165">
                  <c:v>660601.4375</c:v>
                </c:pt>
                <c:pt idx="166">
                  <c:v>663224.125</c:v>
                </c:pt>
                <c:pt idx="167">
                  <c:v>665651.4375</c:v>
                </c:pt>
                <c:pt idx="168">
                  <c:v>667914.625</c:v>
                </c:pt>
                <c:pt idx="169">
                  <c:v>670839.125</c:v>
                </c:pt>
                <c:pt idx="170">
                  <c:v>674344.6875</c:v>
                </c:pt>
                <c:pt idx="171">
                  <c:v>677783.9375</c:v>
                </c:pt>
                <c:pt idx="172">
                  <c:v>681145.125</c:v>
                </c:pt>
                <c:pt idx="173">
                  <c:v>684387.5</c:v>
                </c:pt>
                <c:pt idx="174">
                  <c:v>687565.625</c:v>
                </c:pt>
                <c:pt idx="175">
                  <c:v>690818.375</c:v>
                </c:pt>
                <c:pt idx="176">
                  <c:v>694359.5625</c:v>
                </c:pt>
                <c:pt idx="177">
                  <c:v>697989.1875</c:v>
                </c:pt>
                <c:pt idx="178">
                  <c:v>701256.6875</c:v>
                </c:pt>
                <c:pt idx="179">
                  <c:v>703979.4375</c:v>
                </c:pt>
                <c:pt idx="180">
                  <c:v>706543.75</c:v>
                </c:pt>
                <c:pt idx="181">
                  <c:v>709057.3125</c:v>
                </c:pt>
                <c:pt idx="182">
                  <c:v>710198.625</c:v>
                </c:pt>
                <c:pt idx="183">
                  <c:v>710505.875</c:v>
                </c:pt>
                <c:pt idx="184">
                  <c:v>710505.3125</c:v>
                </c:pt>
                <c:pt idx="185">
                  <c:v>710258</c:v>
                </c:pt>
                <c:pt idx="186">
                  <c:v>709850.9375</c:v>
                </c:pt>
                <c:pt idx="187">
                  <c:v>709320.0625</c:v>
                </c:pt>
                <c:pt idx="188">
                  <c:v>708708</c:v>
                </c:pt>
                <c:pt idx="189">
                  <c:v>708043.4375</c:v>
                </c:pt>
                <c:pt idx="190">
                  <c:v>707306.0625</c:v>
                </c:pt>
                <c:pt idx="191">
                  <c:v>706502.5625</c:v>
                </c:pt>
                <c:pt idx="192">
                  <c:v>705632.25</c:v>
                </c:pt>
                <c:pt idx="193">
                  <c:v>704686.8125</c:v>
                </c:pt>
                <c:pt idx="194">
                  <c:v>703761.375</c:v>
                </c:pt>
                <c:pt idx="195">
                  <c:v>703111.3125</c:v>
                </c:pt>
                <c:pt idx="196">
                  <c:v>703238.25</c:v>
                </c:pt>
                <c:pt idx="197">
                  <c:v>704222.3125</c:v>
                </c:pt>
                <c:pt idx="198">
                  <c:v>705810.5</c:v>
                </c:pt>
                <c:pt idx="199">
                  <c:v>707694.5625</c:v>
                </c:pt>
                <c:pt idx="200">
                  <c:v>711030.6875</c:v>
                </c:pt>
                <c:pt idx="201">
                  <c:v>714577.9375</c:v>
                </c:pt>
                <c:pt idx="202">
                  <c:v>717524</c:v>
                </c:pt>
                <c:pt idx="203">
                  <c:v>719991.6875</c:v>
                </c:pt>
                <c:pt idx="204">
                  <c:v>721833.625</c:v>
                </c:pt>
                <c:pt idx="205">
                  <c:v>722590.6875</c:v>
                </c:pt>
                <c:pt idx="206">
                  <c:v>722779</c:v>
                </c:pt>
                <c:pt idx="207">
                  <c:v>723600</c:v>
                </c:pt>
                <c:pt idx="208">
                  <c:v>725317.75</c:v>
                </c:pt>
                <c:pt idx="209">
                  <c:v>727083.9375</c:v>
                </c:pt>
                <c:pt idx="210">
                  <c:v>728344</c:v>
                </c:pt>
                <c:pt idx="211">
                  <c:v>729328</c:v>
                </c:pt>
                <c:pt idx="212">
                  <c:v>728856.5625</c:v>
                </c:pt>
                <c:pt idx="213">
                  <c:v>728442.875</c:v>
                </c:pt>
                <c:pt idx="214">
                  <c:v>728414.6875</c:v>
                </c:pt>
                <c:pt idx="215">
                  <c:v>729140.8125</c:v>
                </c:pt>
                <c:pt idx="216">
                  <c:v>730624.8125</c:v>
                </c:pt>
                <c:pt idx="217">
                  <c:v>732472.875</c:v>
                </c:pt>
                <c:pt idx="218">
                  <c:v>734366.625</c:v>
                </c:pt>
                <c:pt idx="219">
                  <c:v>736512.4375</c:v>
                </c:pt>
                <c:pt idx="220">
                  <c:v>738921.25</c:v>
                </c:pt>
                <c:pt idx="221">
                  <c:v>741474.4375</c:v>
                </c:pt>
                <c:pt idx="222">
                  <c:v>744070</c:v>
                </c:pt>
                <c:pt idx="223">
                  <c:v>746554.5625</c:v>
                </c:pt>
                <c:pt idx="224">
                  <c:v>748246.5625</c:v>
                </c:pt>
                <c:pt idx="225">
                  <c:v>748999</c:v>
                </c:pt>
                <c:pt idx="226">
                  <c:v>749256.4375</c:v>
                </c:pt>
                <c:pt idx="227">
                  <c:v>749228.4375</c:v>
                </c:pt>
                <c:pt idx="228">
                  <c:v>749087.6875</c:v>
                </c:pt>
                <c:pt idx="229">
                  <c:v>748824.75</c:v>
                </c:pt>
                <c:pt idx="230">
                  <c:v>748192.375</c:v>
                </c:pt>
                <c:pt idx="231">
                  <c:v>747045.9375</c:v>
                </c:pt>
                <c:pt idx="232">
                  <c:v>745521.375</c:v>
                </c:pt>
                <c:pt idx="233">
                  <c:v>743648.0625</c:v>
                </c:pt>
                <c:pt idx="234">
                  <c:v>741493.1875</c:v>
                </c:pt>
                <c:pt idx="235">
                  <c:v>739543.625</c:v>
                </c:pt>
                <c:pt idx="236">
                  <c:v>737380.8125</c:v>
                </c:pt>
                <c:pt idx="237">
                  <c:v>734884.875</c:v>
                </c:pt>
                <c:pt idx="238">
                  <c:v>732337.625</c:v>
                </c:pt>
                <c:pt idx="239">
                  <c:v>729766.0625</c:v>
                </c:pt>
                <c:pt idx="240">
                  <c:v>727192.6875</c:v>
                </c:pt>
                <c:pt idx="241">
                  <c:v>724605.75</c:v>
                </c:pt>
                <c:pt idx="242">
                  <c:v>721981.125</c:v>
                </c:pt>
              </c:numCache>
            </c:numRef>
          </c:val>
          <c:smooth val="0"/>
          <c:extLst>
            <c:ext xmlns:c16="http://schemas.microsoft.com/office/drawing/2014/chart" uri="{C3380CC4-5D6E-409C-BE32-E72D297353CC}">
              <c16:uniqueId val="{00000003-F9F0-4119-9DC9-E2A1533423EE}"/>
            </c:ext>
          </c:extLst>
        </c:ser>
        <c:ser>
          <c:idx val="3"/>
          <c:order val="4"/>
          <c:tx>
            <c:v>FIRO-MAR-T2P100</c:v>
          </c:tx>
          <c:spPr>
            <a:ln w="25400" cap="rnd">
              <a:solidFill>
                <a:srgbClr val="4483A2"/>
              </a:solidFill>
              <a:round/>
            </a:ln>
            <a:effectLst/>
          </c:spPr>
          <c:marker>
            <c:symbol val="none"/>
          </c:marker>
          <c:cat>
            <c:numRef>
              <c:f>ResOps_FMAR!$H$4:$H$735</c:f>
              <c:numCache>
                <c:formatCode>m/d/yyyy</c:formatCode>
                <c:ptCount val="243"/>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numCache>
            </c:numRef>
          </c:cat>
          <c:val>
            <c:numRef>
              <c:f>ResOps_FMAR!$O$4:$O$735</c:f>
              <c:numCache>
                <c:formatCode>#,##0</c:formatCode>
                <c:ptCount val="243"/>
                <c:pt idx="0">
                  <c:v>517999.22</c:v>
                </c:pt>
                <c:pt idx="1">
                  <c:v>517317.06</c:v>
                </c:pt>
                <c:pt idx="2">
                  <c:v>516623.22</c:v>
                </c:pt>
                <c:pt idx="3">
                  <c:v>515925.4</c:v>
                </c:pt>
                <c:pt idx="4">
                  <c:v>515226.03</c:v>
                </c:pt>
                <c:pt idx="5">
                  <c:v>514525.06</c:v>
                </c:pt>
                <c:pt idx="6">
                  <c:v>513822.28</c:v>
                </c:pt>
                <c:pt idx="7">
                  <c:v>513117.84</c:v>
                </c:pt>
                <c:pt idx="8">
                  <c:v>512412.5</c:v>
                </c:pt>
                <c:pt idx="9">
                  <c:v>511706.5</c:v>
                </c:pt>
                <c:pt idx="10">
                  <c:v>511000.34</c:v>
                </c:pt>
                <c:pt idx="11">
                  <c:v>510293.72</c:v>
                </c:pt>
                <c:pt idx="12">
                  <c:v>509586.34</c:v>
                </c:pt>
                <c:pt idx="13">
                  <c:v>508878.03</c:v>
                </c:pt>
                <c:pt idx="14">
                  <c:v>508168.78</c:v>
                </c:pt>
                <c:pt idx="15">
                  <c:v>506578.16</c:v>
                </c:pt>
                <c:pt idx="16">
                  <c:v>504986.78</c:v>
                </c:pt>
                <c:pt idx="17">
                  <c:v>503474.5</c:v>
                </c:pt>
                <c:pt idx="18">
                  <c:v>502345.25</c:v>
                </c:pt>
                <c:pt idx="19">
                  <c:v>501041.03</c:v>
                </c:pt>
                <c:pt idx="20">
                  <c:v>499447.5</c:v>
                </c:pt>
                <c:pt idx="21">
                  <c:v>497853.03</c:v>
                </c:pt>
                <c:pt idx="22">
                  <c:v>496257.62</c:v>
                </c:pt>
                <c:pt idx="23">
                  <c:v>495013.47</c:v>
                </c:pt>
                <c:pt idx="24">
                  <c:v>493695.9</c:v>
                </c:pt>
                <c:pt idx="25">
                  <c:v>492741.62</c:v>
                </c:pt>
                <c:pt idx="26">
                  <c:v>491458.84</c:v>
                </c:pt>
                <c:pt idx="27">
                  <c:v>489873.47</c:v>
                </c:pt>
                <c:pt idx="28">
                  <c:v>489279.1</c:v>
                </c:pt>
                <c:pt idx="29">
                  <c:v>490484.8</c:v>
                </c:pt>
                <c:pt idx="30">
                  <c:v>490426.66</c:v>
                </c:pt>
                <c:pt idx="31">
                  <c:v>490781.4</c:v>
                </c:pt>
                <c:pt idx="32">
                  <c:v>490531.72</c:v>
                </c:pt>
                <c:pt idx="33">
                  <c:v>490309.34</c:v>
                </c:pt>
                <c:pt idx="34">
                  <c:v>490095.5</c:v>
                </c:pt>
                <c:pt idx="35">
                  <c:v>489849.38</c:v>
                </c:pt>
                <c:pt idx="36">
                  <c:v>489581.28</c:v>
                </c:pt>
                <c:pt idx="37">
                  <c:v>489338.6</c:v>
                </c:pt>
                <c:pt idx="38">
                  <c:v>489144.9</c:v>
                </c:pt>
                <c:pt idx="39">
                  <c:v>489015.16</c:v>
                </c:pt>
                <c:pt idx="40">
                  <c:v>488914.62</c:v>
                </c:pt>
                <c:pt idx="41">
                  <c:v>488795.6</c:v>
                </c:pt>
                <c:pt idx="42">
                  <c:v>488656.7</c:v>
                </c:pt>
                <c:pt idx="43">
                  <c:v>488503.34</c:v>
                </c:pt>
                <c:pt idx="44">
                  <c:v>488343.38</c:v>
                </c:pt>
                <c:pt idx="45">
                  <c:v>488126.38</c:v>
                </c:pt>
                <c:pt idx="46">
                  <c:v>488718.38</c:v>
                </c:pt>
                <c:pt idx="47">
                  <c:v>494367.4</c:v>
                </c:pt>
                <c:pt idx="48">
                  <c:v>503969.34</c:v>
                </c:pt>
                <c:pt idx="49">
                  <c:v>508691.20000000001</c:v>
                </c:pt>
                <c:pt idx="50">
                  <c:v>513495.8</c:v>
                </c:pt>
                <c:pt idx="51">
                  <c:v>521865.78</c:v>
                </c:pt>
                <c:pt idx="52">
                  <c:v>540014.69999999995</c:v>
                </c:pt>
                <c:pt idx="53">
                  <c:v>555457.25</c:v>
                </c:pt>
                <c:pt idx="54">
                  <c:v>562120.75</c:v>
                </c:pt>
                <c:pt idx="55">
                  <c:v>565297.80000000005</c:v>
                </c:pt>
                <c:pt idx="56">
                  <c:v>567760.06000000006</c:v>
                </c:pt>
                <c:pt idx="57">
                  <c:v>569709.5</c:v>
                </c:pt>
                <c:pt idx="58">
                  <c:v>571296.6</c:v>
                </c:pt>
                <c:pt idx="59">
                  <c:v>572669.6</c:v>
                </c:pt>
                <c:pt idx="60">
                  <c:v>573841.19999999995</c:v>
                </c:pt>
                <c:pt idx="61">
                  <c:v>575023.80000000005</c:v>
                </c:pt>
                <c:pt idx="62">
                  <c:v>575981.06000000006</c:v>
                </c:pt>
                <c:pt idx="63">
                  <c:v>576823.9</c:v>
                </c:pt>
                <c:pt idx="64">
                  <c:v>578331.9</c:v>
                </c:pt>
                <c:pt idx="65">
                  <c:v>584707.80000000005</c:v>
                </c:pt>
                <c:pt idx="66">
                  <c:v>591998.93999999994</c:v>
                </c:pt>
                <c:pt idx="67">
                  <c:v>595766.30000000005</c:v>
                </c:pt>
                <c:pt idx="68">
                  <c:v>597803.06000000006</c:v>
                </c:pt>
                <c:pt idx="69">
                  <c:v>607272.56000000006</c:v>
                </c:pt>
                <c:pt idx="70">
                  <c:v>632757.9</c:v>
                </c:pt>
                <c:pt idx="71">
                  <c:v>662524.1</c:v>
                </c:pt>
                <c:pt idx="72">
                  <c:v>679740.9</c:v>
                </c:pt>
                <c:pt idx="73">
                  <c:v>687726</c:v>
                </c:pt>
                <c:pt idx="74">
                  <c:v>691269.1</c:v>
                </c:pt>
                <c:pt idx="75">
                  <c:v>692943.6</c:v>
                </c:pt>
                <c:pt idx="76">
                  <c:v>693625.9</c:v>
                </c:pt>
                <c:pt idx="77">
                  <c:v>692796.75</c:v>
                </c:pt>
                <c:pt idx="78">
                  <c:v>690149.5</c:v>
                </c:pt>
                <c:pt idx="79">
                  <c:v>683879</c:v>
                </c:pt>
                <c:pt idx="80">
                  <c:v>676235.94</c:v>
                </c:pt>
                <c:pt idx="81">
                  <c:v>680050.7</c:v>
                </c:pt>
                <c:pt idx="82">
                  <c:v>685030.40000000002</c:v>
                </c:pt>
                <c:pt idx="83">
                  <c:v>689822.2</c:v>
                </c:pt>
                <c:pt idx="84">
                  <c:v>692720.6</c:v>
                </c:pt>
                <c:pt idx="85">
                  <c:v>691621.75</c:v>
                </c:pt>
                <c:pt idx="86">
                  <c:v>695101.56</c:v>
                </c:pt>
                <c:pt idx="87">
                  <c:v>696984.1</c:v>
                </c:pt>
                <c:pt idx="88">
                  <c:v>690429.7</c:v>
                </c:pt>
                <c:pt idx="89">
                  <c:v>684099.8</c:v>
                </c:pt>
                <c:pt idx="90">
                  <c:v>687042.4</c:v>
                </c:pt>
                <c:pt idx="91">
                  <c:v>696355</c:v>
                </c:pt>
                <c:pt idx="92">
                  <c:v>733218.7</c:v>
                </c:pt>
                <c:pt idx="93">
                  <c:v>821912.5</c:v>
                </c:pt>
                <c:pt idx="94">
                  <c:v>892938</c:v>
                </c:pt>
                <c:pt idx="95">
                  <c:v>906875.7</c:v>
                </c:pt>
                <c:pt idx="96">
                  <c:v>910929.9</c:v>
                </c:pt>
                <c:pt idx="97">
                  <c:v>910495</c:v>
                </c:pt>
                <c:pt idx="98">
                  <c:v>906238.2</c:v>
                </c:pt>
                <c:pt idx="99">
                  <c:v>900276</c:v>
                </c:pt>
                <c:pt idx="100">
                  <c:v>893046.8</c:v>
                </c:pt>
                <c:pt idx="101">
                  <c:v>884903.94</c:v>
                </c:pt>
                <c:pt idx="102">
                  <c:v>876088.3</c:v>
                </c:pt>
                <c:pt idx="103">
                  <c:v>867453.8</c:v>
                </c:pt>
                <c:pt idx="104">
                  <c:v>859512.56</c:v>
                </c:pt>
                <c:pt idx="105">
                  <c:v>849895.1</c:v>
                </c:pt>
                <c:pt idx="106">
                  <c:v>840944.3</c:v>
                </c:pt>
                <c:pt idx="107">
                  <c:v>831503.75</c:v>
                </c:pt>
                <c:pt idx="108">
                  <c:v>821110.75</c:v>
                </c:pt>
                <c:pt idx="109">
                  <c:v>810352.5</c:v>
                </c:pt>
                <c:pt idx="110">
                  <c:v>804756.6</c:v>
                </c:pt>
                <c:pt idx="111">
                  <c:v>825554</c:v>
                </c:pt>
                <c:pt idx="112">
                  <c:v>848732.8</c:v>
                </c:pt>
                <c:pt idx="113">
                  <c:v>869038.2</c:v>
                </c:pt>
                <c:pt idx="114">
                  <c:v>906613.4</c:v>
                </c:pt>
                <c:pt idx="115">
                  <c:v>920447.06</c:v>
                </c:pt>
                <c:pt idx="116">
                  <c:v>957063.75</c:v>
                </c:pt>
                <c:pt idx="117">
                  <c:v>995063.94</c:v>
                </c:pt>
                <c:pt idx="118">
                  <c:v>1008189.3</c:v>
                </c:pt>
                <c:pt idx="119">
                  <c:v>1002401.5</c:v>
                </c:pt>
                <c:pt idx="120">
                  <c:v>991894.56</c:v>
                </c:pt>
                <c:pt idx="121">
                  <c:v>980765.8</c:v>
                </c:pt>
                <c:pt idx="122">
                  <c:v>969436.94</c:v>
                </c:pt>
                <c:pt idx="123">
                  <c:v>958272</c:v>
                </c:pt>
                <c:pt idx="124">
                  <c:v>947421.06</c:v>
                </c:pt>
                <c:pt idx="125">
                  <c:v>937024.44</c:v>
                </c:pt>
                <c:pt idx="126">
                  <c:v>927201.3</c:v>
                </c:pt>
                <c:pt idx="127">
                  <c:v>917745.94</c:v>
                </c:pt>
                <c:pt idx="128">
                  <c:v>908010.3</c:v>
                </c:pt>
                <c:pt idx="129">
                  <c:v>897994.75</c:v>
                </c:pt>
                <c:pt idx="130">
                  <c:v>887776.2</c:v>
                </c:pt>
                <c:pt idx="131">
                  <c:v>877306.06</c:v>
                </c:pt>
                <c:pt idx="132">
                  <c:v>866622.06</c:v>
                </c:pt>
                <c:pt idx="133">
                  <c:v>855750</c:v>
                </c:pt>
                <c:pt idx="134">
                  <c:v>844700.1</c:v>
                </c:pt>
                <c:pt idx="135">
                  <c:v>833488.5</c:v>
                </c:pt>
                <c:pt idx="136">
                  <c:v>822135.3</c:v>
                </c:pt>
                <c:pt idx="137">
                  <c:v>810669.25</c:v>
                </c:pt>
                <c:pt idx="138">
                  <c:v>799154.44</c:v>
                </c:pt>
                <c:pt idx="139">
                  <c:v>789035.9</c:v>
                </c:pt>
                <c:pt idx="140">
                  <c:v>778575.8</c:v>
                </c:pt>
                <c:pt idx="141">
                  <c:v>767080</c:v>
                </c:pt>
                <c:pt idx="142">
                  <c:v>755457</c:v>
                </c:pt>
                <c:pt idx="143">
                  <c:v>743560.4</c:v>
                </c:pt>
                <c:pt idx="144">
                  <c:v>731457.75</c:v>
                </c:pt>
                <c:pt idx="145">
                  <c:v>719210.56</c:v>
                </c:pt>
                <c:pt idx="146">
                  <c:v>713201.94</c:v>
                </c:pt>
                <c:pt idx="147">
                  <c:v>711318.3</c:v>
                </c:pt>
                <c:pt idx="148">
                  <c:v>709375.7</c:v>
                </c:pt>
                <c:pt idx="149">
                  <c:v>707352.25</c:v>
                </c:pt>
                <c:pt idx="150">
                  <c:v>705225.6</c:v>
                </c:pt>
                <c:pt idx="151">
                  <c:v>703904.44</c:v>
                </c:pt>
                <c:pt idx="152">
                  <c:v>702482.1</c:v>
                </c:pt>
                <c:pt idx="153">
                  <c:v>700974</c:v>
                </c:pt>
                <c:pt idx="154">
                  <c:v>699387.7</c:v>
                </c:pt>
                <c:pt idx="155">
                  <c:v>697734.7</c:v>
                </c:pt>
                <c:pt idx="156">
                  <c:v>696051.7</c:v>
                </c:pt>
                <c:pt idx="157">
                  <c:v>694403.25</c:v>
                </c:pt>
                <c:pt idx="158">
                  <c:v>692917.25</c:v>
                </c:pt>
                <c:pt idx="159">
                  <c:v>691902</c:v>
                </c:pt>
                <c:pt idx="160">
                  <c:v>691379.25</c:v>
                </c:pt>
                <c:pt idx="161">
                  <c:v>691319.3</c:v>
                </c:pt>
                <c:pt idx="162">
                  <c:v>691295.25</c:v>
                </c:pt>
                <c:pt idx="163">
                  <c:v>690943.44</c:v>
                </c:pt>
                <c:pt idx="164">
                  <c:v>690528.5</c:v>
                </c:pt>
                <c:pt idx="165">
                  <c:v>690262.3</c:v>
                </c:pt>
                <c:pt idx="166">
                  <c:v>690041.4</c:v>
                </c:pt>
                <c:pt idx="167">
                  <c:v>689608.9</c:v>
                </c:pt>
                <c:pt idx="168">
                  <c:v>689015.3</c:v>
                </c:pt>
                <c:pt idx="169">
                  <c:v>689137.75</c:v>
                </c:pt>
                <c:pt idx="170">
                  <c:v>689832.2</c:v>
                </c:pt>
                <c:pt idx="171">
                  <c:v>690417.7</c:v>
                </c:pt>
                <c:pt idx="172">
                  <c:v>690927.06</c:v>
                </c:pt>
                <c:pt idx="173">
                  <c:v>691314.8</c:v>
                </c:pt>
                <c:pt idx="174">
                  <c:v>691641.94</c:v>
                </c:pt>
                <c:pt idx="175">
                  <c:v>692052.75</c:v>
                </c:pt>
                <c:pt idx="176">
                  <c:v>692765.5</c:v>
                </c:pt>
                <c:pt idx="177">
                  <c:v>693552.5</c:v>
                </c:pt>
                <c:pt idx="178">
                  <c:v>696647.2</c:v>
                </c:pt>
                <c:pt idx="179">
                  <c:v>699186.9</c:v>
                </c:pt>
                <c:pt idx="180">
                  <c:v>701594.56</c:v>
                </c:pt>
                <c:pt idx="181">
                  <c:v>703956.9</c:v>
                </c:pt>
                <c:pt idx="182">
                  <c:v>704505.7</c:v>
                </c:pt>
                <c:pt idx="183">
                  <c:v>704300.8</c:v>
                </c:pt>
                <c:pt idx="184">
                  <c:v>703997.56</c:v>
                </c:pt>
                <c:pt idx="185">
                  <c:v>703449.2</c:v>
                </c:pt>
                <c:pt idx="186">
                  <c:v>702746.5</c:v>
                </c:pt>
                <c:pt idx="187">
                  <c:v>701922.7</c:v>
                </c:pt>
                <c:pt idx="188">
                  <c:v>701020.4</c:v>
                </c:pt>
                <c:pt idx="189">
                  <c:v>700066.9</c:v>
                </c:pt>
                <c:pt idx="190">
                  <c:v>699038.5</c:v>
                </c:pt>
                <c:pt idx="191">
                  <c:v>697944.9</c:v>
                </c:pt>
                <c:pt idx="192">
                  <c:v>696784.4</c:v>
                </c:pt>
                <c:pt idx="193">
                  <c:v>695548.25</c:v>
                </c:pt>
                <c:pt idx="194">
                  <c:v>694338.75</c:v>
                </c:pt>
                <c:pt idx="195">
                  <c:v>693421</c:v>
                </c:pt>
                <c:pt idx="196">
                  <c:v>693312.9</c:v>
                </c:pt>
                <c:pt idx="197">
                  <c:v>694064.4</c:v>
                </c:pt>
                <c:pt idx="198">
                  <c:v>695402.6</c:v>
                </c:pt>
                <c:pt idx="199">
                  <c:v>697016.8</c:v>
                </c:pt>
                <c:pt idx="200">
                  <c:v>700161.2</c:v>
                </c:pt>
                <c:pt idx="201">
                  <c:v>703428.5</c:v>
                </c:pt>
                <c:pt idx="202">
                  <c:v>706045.4</c:v>
                </c:pt>
                <c:pt idx="203">
                  <c:v>708195.3</c:v>
                </c:pt>
                <c:pt idx="204">
                  <c:v>709709.8</c:v>
                </c:pt>
                <c:pt idx="205">
                  <c:v>710111.4</c:v>
                </c:pt>
                <c:pt idx="206">
                  <c:v>709980.2</c:v>
                </c:pt>
                <c:pt idx="207">
                  <c:v>710558.25</c:v>
                </c:pt>
                <c:pt idx="208">
                  <c:v>712044.9</c:v>
                </c:pt>
                <c:pt idx="209">
                  <c:v>713522</c:v>
                </c:pt>
                <c:pt idx="210">
                  <c:v>714459.56</c:v>
                </c:pt>
                <c:pt idx="211">
                  <c:v>715138.7</c:v>
                </c:pt>
                <c:pt idx="212">
                  <c:v>714572.7</c:v>
                </c:pt>
                <c:pt idx="213">
                  <c:v>714170.6</c:v>
                </c:pt>
                <c:pt idx="214">
                  <c:v>714168.94</c:v>
                </c:pt>
                <c:pt idx="215">
                  <c:v>714945.1</c:v>
                </c:pt>
                <c:pt idx="216">
                  <c:v>716477.8</c:v>
                </c:pt>
                <c:pt idx="217">
                  <c:v>718348.4</c:v>
                </c:pt>
                <c:pt idx="218">
                  <c:v>720245.2</c:v>
                </c:pt>
                <c:pt idx="219">
                  <c:v>722409.1</c:v>
                </c:pt>
                <c:pt idx="220">
                  <c:v>724835.75</c:v>
                </c:pt>
                <c:pt idx="221">
                  <c:v>727398.9</c:v>
                </c:pt>
                <c:pt idx="222">
                  <c:v>729998.06</c:v>
                </c:pt>
                <c:pt idx="223">
                  <c:v>732476.5</c:v>
                </c:pt>
                <c:pt idx="224">
                  <c:v>734117.56</c:v>
                </c:pt>
                <c:pt idx="225">
                  <c:v>734812.25</c:v>
                </c:pt>
                <c:pt idx="226">
                  <c:v>735042</c:v>
                </c:pt>
                <c:pt idx="227">
                  <c:v>734998.3</c:v>
                </c:pt>
                <c:pt idx="228">
                  <c:v>734852.56</c:v>
                </c:pt>
                <c:pt idx="229">
                  <c:v>734583.3</c:v>
                </c:pt>
                <c:pt idx="230">
                  <c:v>733928.25</c:v>
                </c:pt>
                <c:pt idx="231">
                  <c:v>732750.5</c:v>
                </c:pt>
                <c:pt idx="232">
                  <c:v>731204.4</c:v>
                </c:pt>
                <c:pt idx="233">
                  <c:v>729310.7</c:v>
                </c:pt>
                <c:pt idx="234">
                  <c:v>727139.94</c:v>
                </c:pt>
                <c:pt idx="235">
                  <c:v>725206.6</c:v>
                </c:pt>
                <c:pt idx="236">
                  <c:v>723030.06</c:v>
                </c:pt>
                <c:pt idx="237">
                  <c:v>720514.4</c:v>
                </c:pt>
                <c:pt idx="238">
                  <c:v>717966.5</c:v>
                </c:pt>
                <c:pt idx="239">
                  <c:v>715394.94</c:v>
                </c:pt>
                <c:pt idx="240">
                  <c:v>712822.94</c:v>
                </c:pt>
                <c:pt idx="241">
                  <c:v>710236.56</c:v>
                </c:pt>
                <c:pt idx="242">
                  <c:v>707610.94</c:v>
                </c:pt>
              </c:numCache>
            </c:numRef>
          </c:val>
          <c:smooth val="0"/>
          <c:extLst>
            <c:ext xmlns:c16="http://schemas.microsoft.com/office/drawing/2014/chart" uri="{C3380CC4-5D6E-409C-BE32-E72D297353CC}">
              <c16:uniqueId val="{00000005-F9F0-4119-9DC9-E2A1533423EE}"/>
            </c:ext>
          </c:extLst>
        </c:ser>
        <c:dLbls>
          <c:showLegendKey val="0"/>
          <c:showVal val="0"/>
          <c:showCatName val="0"/>
          <c:showSerName val="0"/>
          <c:showPercent val="0"/>
          <c:showBubbleSize val="0"/>
        </c:dLbls>
        <c:marker val="1"/>
        <c:smooth val="0"/>
        <c:axId val="807934200"/>
        <c:axId val="807934528"/>
      </c:lineChart>
      <c:dateAx>
        <c:axId val="807934200"/>
        <c:scaling>
          <c:orientation val="minMax"/>
          <c:max val="35550"/>
          <c:min val="35400"/>
        </c:scaling>
        <c:delete val="0"/>
        <c:axPos val="b"/>
        <c:numFmt formatCode="mmm\-yy" sourceLinked="0"/>
        <c:majorTickMark val="out"/>
        <c:minorTickMark val="none"/>
        <c:tickLblPos val="nextTo"/>
        <c:spPr>
          <a:noFill/>
          <a:ln w="19050" cap="flat" cmpd="sng" algn="ctr">
            <a:solidFill>
              <a:schemeClr val="tx1"/>
            </a:solidFill>
            <a:round/>
          </a:ln>
          <a:effectLst/>
        </c:spPr>
        <c:txPr>
          <a:bodyPr rot="-5400000" spcFirstLastPara="1" vertOverflow="ellipsis"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528"/>
        <c:crosses val="autoZero"/>
        <c:auto val="0"/>
        <c:lblOffset val="100"/>
        <c:baseTimeUnit val="days"/>
        <c:majorUnit val="1"/>
        <c:majorTimeUnit val="months"/>
      </c:dateAx>
      <c:valAx>
        <c:axId val="807934528"/>
        <c:scaling>
          <c:orientation val="minMax"/>
          <c:min val="500000"/>
        </c:scaling>
        <c:delete val="0"/>
        <c:axPos val="l"/>
        <c:title>
          <c:tx>
            <c:rich>
              <a:bodyPr rot="-54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900" b="0"/>
                  <a:t>Storage</a:t>
                </a:r>
                <a:r>
                  <a:rPr lang="en-US" sz="900" b="0" baseline="0"/>
                  <a:t> (ac-ft)</a:t>
                </a:r>
                <a:endParaRPr lang="en-US" sz="900" b="0"/>
              </a:p>
            </c:rich>
          </c:tx>
          <c:layout>
            <c:manualLayout>
              <c:xMode val="edge"/>
              <c:yMode val="edge"/>
              <c:x val="5.5076279527559058E-2"/>
              <c:y val="0.32126745526085632"/>
            </c:manualLayout>
          </c:layout>
          <c:overlay val="0"/>
          <c:spPr>
            <a:noFill/>
            <a:ln>
              <a:noFill/>
            </a:ln>
            <a:effectLst/>
          </c:spPr>
          <c:txPr>
            <a:bodyPr rot="-54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in"/>
        <c:tickLblPos val="nextTo"/>
        <c:spPr>
          <a:noFill/>
          <a:ln w="19050" cap="flat" cmpd="sng" algn="ctr">
            <a:solidFill>
              <a:schemeClr val="tx1"/>
            </a:solidFill>
            <a:round/>
          </a:ln>
          <a:effectLst/>
        </c:spPr>
        <c:txPr>
          <a:bodyPr rot="-600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200"/>
        <c:crosses val="autoZero"/>
        <c:crossBetween val="between"/>
      </c:valAx>
      <c:spPr>
        <a:noFill/>
        <a:ln>
          <a:noFill/>
        </a:ln>
        <a:effectLst/>
      </c:spPr>
    </c:plotArea>
    <c:legend>
      <c:legendPos val="t"/>
      <c:layout>
        <c:manualLayout>
          <c:xMode val="edge"/>
          <c:yMode val="edge"/>
          <c:x val="0.1353698780344714"/>
          <c:y val="1.8349233594412585E-2"/>
          <c:w val="0.8564099575813735"/>
          <c:h val="0.12520758605326043"/>
        </c:manualLayout>
      </c:layout>
      <c:overlay val="0"/>
      <c:spPr>
        <a:noFill/>
        <a:ln>
          <a:noFill/>
        </a:ln>
        <a:effectLst/>
      </c:spPr>
      <c:txPr>
        <a:bodyPr rot="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97404592581838"/>
          <c:y val="7.8782564326187396E-2"/>
          <c:w val="0.87902591863517066"/>
          <c:h val="0.68077997776119492"/>
        </c:manualLayout>
      </c:layout>
      <c:areaChart>
        <c:grouping val="standard"/>
        <c:varyColors val="0"/>
        <c:ser>
          <c:idx val="1"/>
          <c:order val="1"/>
          <c:tx>
            <c:strRef>
              <c:f>ResOps_FMAR!$M$3</c:f>
              <c:strCache>
                <c:ptCount val="1"/>
                <c:pt idx="0">
                  <c:v>Inflow</c:v>
                </c:pt>
              </c:strCache>
            </c:strRef>
          </c:tx>
          <c:spPr>
            <a:solidFill>
              <a:schemeClr val="bg1">
                <a:lumMod val="75000"/>
                <a:alpha val="50000"/>
              </a:schemeClr>
            </a:solidFill>
            <a:ln>
              <a:noFill/>
            </a:ln>
            <a:effectLst/>
          </c:spPr>
          <c:val>
            <c:numRef>
              <c:f>ResOps_FMAR!$M$4:$M$735</c:f>
              <c:numCache>
                <c:formatCode>#,##0</c:formatCode>
                <c:ptCount val="274"/>
                <c:pt idx="0">
                  <c:v>37.336112976074197</c:v>
                </c:pt>
                <c:pt idx="1">
                  <c:v>36.208946228027301</c:v>
                </c:pt>
                <c:pt idx="2">
                  <c:v>30.2895908355712</c:v>
                </c:pt>
                <c:pt idx="3">
                  <c:v>28.2791843414306</c:v>
                </c:pt>
                <c:pt idx="4">
                  <c:v>27.459733963012599</c:v>
                </c:pt>
                <c:pt idx="5">
                  <c:v>26.649349212646399</c:v>
                </c:pt>
                <c:pt idx="6">
                  <c:v>25.686851501464801</c:v>
                </c:pt>
                <c:pt idx="7">
                  <c:v>24.843431472778299</c:v>
                </c:pt>
                <c:pt idx="8">
                  <c:v>24.364192962646399</c:v>
                </c:pt>
                <c:pt idx="9">
                  <c:v>24.007570266723601</c:v>
                </c:pt>
                <c:pt idx="10">
                  <c:v>23.890199661254801</c:v>
                </c:pt>
                <c:pt idx="11">
                  <c:v>23.6439819335937</c:v>
                </c:pt>
                <c:pt idx="12">
                  <c:v>23.236261367797798</c:v>
                </c:pt>
                <c:pt idx="13">
                  <c:v>22.751710891723601</c:v>
                </c:pt>
                <c:pt idx="14">
                  <c:v>22.2493686676025</c:v>
                </c:pt>
                <c:pt idx="15">
                  <c:v>21.853082656860298</c:v>
                </c:pt>
                <c:pt idx="16">
                  <c:v>21.4266147613525</c:v>
                </c:pt>
                <c:pt idx="17">
                  <c:v>61.213497161865199</c:v>
                </c:pt>
                <c:pt idx="18">
                  <c:v>254.17848205566401</c:v>
                </c:pt>
                <c:pt idx="19">
                  <c:v>165.96081542968699</c:v>
                </c:pt>
                <c:pt idx="20">
                  <c:v>20.144685745239201</c:v>
                </c:pt>
                <c:pt idx="21">
                  <c:v>19.615856170654201</c:v>
                </c:pt>
                <c:pt idx="22">
                  <c:v>19.088678359985298</c:v>
                </c:pt>
                <c:pt idx="23">
                  <c:v>195.99566650390599</c:v>
                </c:pt>
                <c:pt idx="24">
                  <c:v>158.98176574707</c:v>
                </c:pt>
                <c:pt idx="25">
                  <c:v>341.97183227539</c:v>
                </c:pt>
                <c:pt idx="26">
                  <c:v>176.40870666503901</c:v>
                </c:pt>
                <c:pt idx="27">
                  <c:v>23.926134109496999</c:v>
                </c:pt>
                <c:pt idx="28">
                  <c:v>523.17248535156205</c:v>
                </c:pt>
                <c:pt idx="29">
                  <c:v>1430.15087890625</c:v>
                </c:pt>
                <c:pt idx="30">
                  <c:v>793.36767578125</c:v>
                </c:pt>
                <c:pt idx="31">
                  <c:v>331.706787109375</c:v>
                </c:pt>
                <c:pt idx="32">
                  <c:v>27.172662734985298</c:v>
                </c:pt>
                <c:pt idx="33">
                  <c:v>40.925437927246001</c:v>
                </c:pt>
                <c:pt idx="34">
                  <c:v>45.205589294433501</c:v>
                </c:pt>
                <c:pt idx="35">
                  <c:v>28.9596652984619</c:v>
                </c:pt>
                <c:pt idx="36">
                  <c:v>17.861631393432599</c:v>
                </c:pt>
                <c:pt idx="37">
                  <c:v>30.6656475067138</c:v>
                </c:pt>
                <c:pt idx="38">
                  <c:v>55.353889465332003</c:v>
                </c:pt>
                <c:pt idx="39">
                  <c:v>87.568756103515597</c:v>
                </c:pt>
                <c:pt idx="40">
                  <c:v>102.27791595458901</c:v>
                </c:pt>
                <c:pt idx="41">
                  <c:v>92.966323852539006</c:v>
                </c:pt>
                <c:pt idx="42">
                  <c:v>82.935966491699205</c:v>
                </c:pt>
                <c:pt idx="43">
                  <c:v>75.669525146484304</c:v>
                </c:pt>
                <c:pt idx="44">
                  <c:v>72.327766418457003</c:v>
                </c:pt>
                <c:pt idx="45">
                  <c:v>43.590324401855398</c:v>
                </c:pt>
                <c:pt idx="46">
                  <c:v>451.19854736328102</c:v>
                </c:pt>
                <c:pt idx="47">
                  <c:v>2999.17138671875</c:v>
                </c:pt>
                <c:pt idx="48">
                  <c:v>4990.97119140625</c:v>
                </c:pt>
                <c:pt idx="49">
                  <c:v>2532.34375</c:v>
                </c:pt>
                <c:pt idx="50">
                  <c:v>2574.14868164062</c:v>
                </c:pt>
                <c:pt idx="51">
                  <c:v>4370.64453125</c:v>
                </c:pt>
                <c:pt idx="52">
                  <c:v>9297.8896484375</c:v>
                </c:pt>
                <c:pt idx="53">
                  <c:v>7934.71142578125</c:v>
                </c:pt>
                <c:pt idx="54">
                  <c:v>3511.6953125</c:v>
                </c:pt>
                <c:pt idx="55">
                  <c:v>1755.2333984375</c:v>
                </c:pt>
                <c:pt idx="56">
                  <c:v>1395.1103515625</c:v>
                </c:pt>
                <c:pt idx="57">
                  <c:v>1136.80517578125</c:v>
                </c:pt>
                <c:pt idx="58">
                  <c:v>954.27447509765602</c:v>
                </c:pt>
                <c:pt idx="59">
                  <c:v>846.42401123046795</c:v>
                </c:pt>
                <c:pt idx="60">
                  <c:v>744.93017578125</c:v>
                </c:pt>
                <c:pt idx="61">
                  <c:v>737.63525390625</c:v>
                </c:pt>
                <c:pt idx="62">
                  <c:v>624.08203125</c:v>
                </c:pt>
                <c:pt idx="63">
                  <c:v>566.45251464843705</c:v>
                </c:pt>
                <c:pt idx="64">
                  <c:v>901.60552978515602</c:v>
                </c:pt>
                <c:pt idx="65">
                  <c:v>3354.33666992187</c:v>
                </c:pt>
                <c:pt idx="66">
                  <c:v>3815.4970703125</c:v>
                </c:pt>
                <c:pt idx="67">
                  <c:v>2040.1982421875</c:v>
                </c:pt>
                <c:pt idx="68">
                  <c:v>1168.30688476562</c:v>
                </c:pt>
                <c:pt idx="69">
                  <c:v>4913.25537109375</c:v>
                </c:pt>
                <c:pt idx="70">
                  <c:v>14897.9599609375</c:v>
                </c:pt>
                <c:pt idx="71">
                  <c:v>16911.44921875</c:v>
                </c:pt>
                <c:pt idx="72">
                  <c:v>10648.7734375</c:v>
                </c:pt>
                <c:pt idx="73">
                  <c:v>6065.7041015625</c:v>
                </c:pt>
                <c:pt idx="74">
                  <c:v>3848.14038085937</c:v>
                </c:pt>
                <c:pt idx="75">
                  <c:v>2918.00903320312</c:v>
                </c:pt>
                <c:pt idx="76">
                  <c:v>2423.72607421875</c:v>
                </c:pt>
                <c:pt idx="77">
                  <c:v>2070.46801757812</c:v>
                </c:pt>
                <c:pt idx="78">
                  <c:v>1813.82934570312</c:v>
                </c:pt>
                <c:pt idx="79">
                  <c:v>1627.06225585937</c:v>
                </c:pt>
                <c:pt idx="80">
                  <c:v>1911.66027832031</c:v>
                </c:pt>
                <c:pt idx="81">
                  <c:v>9873.6328125</c:v>
                </c:pt>
                <c:pt idx="82">
                  <c:v>10346.443359375</c:v>
                </c:pt>
                <c:pt idx="83">
                  <c:v>10158.8671875</c:v>
                </c:pt>
                <c:pt idx="84">
                  <c:v>4152.892578125</c:v>
                </c:pt>
                <c:pt idx="85">
                  <c:v>2319.86279296875</c:v>
                </c:pt>
                <c:pt idx="86">
                  <c:v>5805.39111328125</c:v>
                </c:pt>
                <c:pt idx="87">
                  <c:v>5888.5791015625</c:v>
                </c:pt>
                <c:pt idx="88">
                  <c:v>2635.08764648437</c:v>
                </c:pt>
                <c:pt idx="89">
                  <c:v>4764.96630859375</c:v>
                </c:pt>
                <c:pt idx="90">
                  <c:v>9434.1103515625</c:v>
                </c:pt>
                <c:pt idx="91">
                  <c:v>12605.6435546875</c:v>
                </c:pt>
                <c:pt idx="92">
                  <c:v>26504.765625</c:v>
                </c:pt>
                <c:pt idx="93">
                  <c:v>52604.2109375</c:v>
                </c:pt>
                <c:pt idx="94">
                  <c:v>43642.04296875</c:v>
                </c:pt>
                <c:pt idx="95">
                  <c:v>14843.359375</c:v>
                </c:pt>
                <c:pt idx="96">
                  <c:v>9969.6982421875</c:v>
                </c:pt>
                <c:pt idx="97">
                  <c:v>7725.6767578125</c:v>
                </c:pt>
                <c:pt idx="98">
                  <c:v>5806.728515625</c:v>
                </c:pt>
                <c:pt idx="99">
                  <c:v>4950.802734375</c:v>
                </c:pt>
                <c:pt idx="100">
                  <c:v>4314.1484375</c:v>
                </c:pt>
                <c:pt idx="101">
                  <c:v>3854.94677734375</c:v>
                </c:pt>
                <c:pt idx="102">
                  <c:v>3516.73461914062</c:v>
                </c:pt>
                <c:pt idx="103">
                  <c:v>3608.66040039062</c:v>
                </c:pt>
                <c:pt idx="104">
                  <c:v>3957.09887695312</c:v>
                </c:pt>
                <c:pt idx="105">
                  <c:v>3103.98022460937</c:v>
                </c:pt>
                <c:pt idx="106">
                  <c:v>3443.17553710937</c:v>
                </c:pt>
                <c:pt idx="107">
                  <c:v>3181.107421875</c:v>
                </c:pt>
                <c:pt idx="108">
                  <c:v>2710.3193359375</c:v>
                </c:pt>
                <c:pt idx="109">
                  <c:v>2533.70361328125</c:v>
                </c:pt>
                <c:pt idx="110">
                  <c:v>5138.16650390625</c:v>
                </c:pt>
                <c:pt idx="111">
                  <c:v>18436.01953125</c:v>
                </c:pt>
                <c:pt idx="112">
                  <c:v>19620.224609375</c:v>
                </c:pt>
                <c:pt idx="113">
                  <c:v>18141.578125</c:v>
                </c:pt>
                <c:pt idx="114">
                  <c:v>26714.326171875</c:v>
                </c:pt>
                <c:pt idx="115">
                  <c:v>14792.62890625</c:v>
                </c:pt>
                <c:pt idx="116">
                  <c:v>26373.40625</c:v>
                </c:pt>
                <c:pt idx="117">
                  <c:v>27065.162109375</c:v>
                </c:pt>
                <c:pt idx="118">
                  <c:v>15863.6708984375</c:v>
                </c:pt>
                <c:pt idx="119">
                  <c:v>8876.248046875</c:v>
                </c:pt>
                <c:pt idx="120">
                  <c:v>6127.62060546875</c:v>
                </c:pt>
                <c:pt idx="121">
                  <c:v>5330.94189453125</c:v>
                </c:pt>
                <c:pt idx="122">
                  <c:v>4718.837890625</c:v>
                </c:pt>
                <c:pt idx="123">
                  <c:v>4280.20166015625</c:v>
                </c:pt>
                <c:pt idx="124">
                  <c:v>3914.45849609375</c:v>
                </c:pt>
                <c:pt idx="125">
                  <c:v>3625.07104492187</c:v>
                </c:pt>
                <c:pt idx="126">
                  <c:v>3408.49560546875</c:v>
                </c:pt>
                <c:pt idx="127">
                  <c:v>3219.48559570312</c:v>
                </c:pt>
                <c:pt idx="128">
                  <c:v>3056.81787109375</c:v>
                </c:pt>
                <c:pt idx="129">
                  <c:v>2916.2822265625</c:v>
                </c:pt>
                <c:pt idx="130">
                  <c:v>2814.41455078125</c:v>
                </c:pt>
                <c:pt idx="131">
                  <c:v>2688.08837890625</c:v>
                </c:pt>
                <c:pt idx="132">
                  <c:v>2580.72875976562</c:v>
                </c:pt>
                <c:pt idx="133">
                  <c:v>2486.30297851562</c:v>
                </c:pt>
                <c:pt idx="134">
                  <c:v>2397.07080078125</c:v>
                </c:pt>
                <c:pt idx="135">
                  <c:v>2315.85864257812</c:v>
                </c:pt>
                <c:pt idx="136">
                  <c:v>2244.859375</c:v>
                </c:pt>
                <c:pt idx="137">
                  <c:v>2187.46728515625</c:v>
                </c:pt>
                <c:pt idx="138">
                  <c:v>2163.90063476562</c:v>
                </c:pt>
                <c:pt idx="139">
                  <c:v>2867.5810546875</c:v>
                </c:pt>
                <c:pt idx="140">
                  <c:v>2695.7607421875</c:v>
                </c:pt>
                <c:pt idx="141">
                  <c:v>2174.07275390625</c:v>
                </c:pt>
                <c:pt idx="142">
                  <c:v>2110.19750976562</c:v>
                </c:pt>
                <c:pt idx="143">
                  <c:v>1972.44445800781</c:v>
                </c:pt>
                <c:pt idx="144">
                  <c:v>1868.82702636718</c:v>
                </c:pt>
                <c:pt idx="145">
                  <c:v>1796.08679199218</c:v>
                </c:pt>
                <c:pt idx="146">
                  <c:v>1728.3759765625</c:v>
                </c:pt>
                <c:pt idx="147">
                  <c:v>1669.759765625</c:v>
                </c:pt>
                <c:pt idx="148">
                  <c:v>1640.23864746093</c:v>
                </c:pt>
                <c:pt idx="149">
                  <c:v>1599.71691894531</c:v>
                </c:pt>
                <c:pt idx="150">
                  <c:v>1547.92102050781</c:v>
                </c:pt>
                <c:pt idx="151">
                  <c:v>1499.51306152343</c:v>
                </c:pt>
                <c:pt idx="152">
                  <c:v>1448.75952148437</c:v>
                </c:pt>
                <c:pt idx="153">
                  <c:v>1405.712890625</c:v>
                </c:pt>
                <c:pt idx="154">
                  <c:v>1366.43493652343</c:v>
                </c:pt>
                <c:pt idx="155">
                  <c:v>1333.00402832031</c:v>
                </c:pt>
                <c:pt idx="156">
                  <c:v>1318.03015136718</c:v>
                </c:pt>
                <c:pt idx="157">
                  <c:v>1335.58923339843</c:v>
                </c:pt>
                <c:pt idx="158">
                  <c:v>1417.53405761718</c:v>
                </c:pt>
                <c:pt idx="159">
                  <c:v>1654.82946777343</c:v>
                </c:pt>
                <c:pt idx="160">
                  <c:v>1903.13049316406</c:v>
                </c:pt>
                <c:pt idx="161">
                  <c:v>2136.419921875</c:v>
                </c:pt>
                <c:pt idx="162">
                  <c:v>2154.60424804687</c:v>
                </c:pt>
                <c:pt idx="163">
                  <c:v>1989.58972167968</c:v>
                </c:pt>
                <c:pt idx="164">
                  <c:v>1957.89331054687</c:v>
                </c:pt>
                <c:pt idx="165">
                  <c:v>2032.95690917968</c:v>
                </c:pt>
                <c:pt idx="166">
                  <c:v>2055.83374023437</c:v>
                </c:pt>
                <c:pt idx="167">
                  <c:v>1949.34411621093</c:v>
                </c:pt>
                <c:pt idx="168">
                  <c:v>1868.26391601562</c:v>
                </c:pt>
                <c:pt idx="169">
                  <c:v>2229.11254882812</c:v>
                </c:pt>
                <c:pt idx="170">
                  <c:v>2517.37744140625</c:v>
                </c:pt>
                <c:pt idx="171">
                  <c:v>2462.58374023437</c:v>
                </c:pt>
                <c:pt idx="172">
                  <c:v>2424.34350585937</c:v>
                </c:pt>
                <c:pt idx="173">
                  <c:v>2363.09008789062</c:v>
                </c:pt>
                <c:pt idx="174">
                  <c:v>2332.67309570312</c:v>
                </c:pt>
                <c:pt idx="175">
                  <c:v>2374.85888671875</c:v>
                </c:pt>
                <c:pt idx="176">
                  <c:v>2527.09399414062</c:v>
                </c:pt>
                <c:pt idx="177">
                  <c:v>2564.55859375</c:v>
                </c:pt>
                <c:pt idx="178">
                  <c:v>2367.48095703125</c:v>
                </c:pt>
                <c:pt idx="179">
                  <c:v>2087.91137695312</c:v>
                </c:pt>
                <c:pt idx="180">
                  <c:v>2021.41906738281</c:v>
                </c:pt>
                <c:pt idx="181">
                  <c:v>1998.61743164062</c:v>
                </c:pt>
                <c:pt idx="182">
                  <c:v>1511.52575683593</c:v>
                </c:pt>
                <c:pt idx="183">
                  <c:v>1112.38317871093</c:v>
                </c:pt>
                <c:pt idx="184">
                  <c:v>973.50915527343705</c:v>
                </c:pt>
                <c:pt idx="185">
                  <c:v>850.19104003906205</c:v>
                </c:pt>
                <c:pt idx="186">
                  <c:v>772.54705810546795</c:v>
                </c:pt>
                <c:pt idx="187">
                  <c:v>711.18359375</c:v>
                </c:pt>
                <c:pt idx="188">
                  <c:v>671.62738037109295</c:v>
                </c:pt>
                <c:pt idx="189">
                  <c:v>645.99786376953102</c:v>
                </c:pt>
                <c:pt idx="190">
                  <c:v>608.614013671875</c:v>
                </c:pt>
                <c:pt idx="191">
                  <c:v>575.52691650390602</c:v>
                </c:pt>
                <c:pt idx="192">
                  <c:v>541.788818359375</c:v>
                </c:pt>
                <c:pt idx="193">
                  <c:v>503.67907714843699</c:v>
                </c:pt>
                <c:pt idx="194">
                  <c:v>516.91882324218705</c:v>
                </c:pt>
                <c:pt idx="195">
                  <c:v>664.03619384765602</c:v>
                </c:pt>
                <c:pt idx="196">
                  <c:v>1071.77868652343</c:v>
                </c:pt>
                <c:pt idx="197">
                  <c:v>1505.27416992187</c:v>
                </c:pt>
                <c:pt idx="198">
                  <c:v>1801.06066894531</c:v>
                </c:pt>
                <c:pt idx="199">
                  <c:v>1940.38598632812</c:v>
                </c:pt>
                <c:pt idx="200">
                  <c:v>2711.52490234375</c:v>
                </c:pt>
                <c:pt idx="201">
                  <c:v>2773.69018554687</c:v>
                </c:pt>
                <c:pt idx="202">
                  <c:v>2446.49536132812</c:v>
                </c:pt>
                <c:pt idx="203">
                  <c:v>2211.27270507812</c:v>
                </c:pt>
                <c:pt idx="204">
                  <c:v>1890.72961425781</c:v>
                </c:pt>
                <c:pt idx="205">
                  <c:v>1329.04943847656</c:v>
                </c:pt>
                <c:pt idx="206">
                  <c:v>1060.88098144531</c:v>
                </c:pt>
                <c:pt idx="207">
                  <c:v>1418.77380371093</c:v>
                </c:pt>
                <c:pt idx="208">
                  <c:v>1876.89331054687</c:v>
                </c:pt>
                <c:pt idx="209">
                  <c:v>1872.4072265625</c:v>
                </c:pt>
                <c:pt idx="210">
                  <c:v>1600.73559570312</c:v>
                </c:pt>
                <c:pt idx="211">
                  <c:v>1470.52282714843</c:v>
                </c:pt>
                <c:pt idx="212">
                  <c:v>1467.37670898437</c:v>
                </c:pt>
                <c:pt idx="213">
                  <c:v>1549.95788574218</c:v>
                </c:pt>
                <c:pt idx="214">
                  <c:v>1751.64135742187</c:v>
                </c:pt>
                <c:pt idx="215">
                  <c:v>2143.599609375</c:v>
                </c:pt>
                <c:pt idx="216">
                  <c:v>2524.798828125</c:v>
                </c:pt>
                <c:pt idx="217">
                  <c:v>2695.09594726562</c:v>
                </c:pt>
                <c:pt idx="218">
                  <c:v>2708.38012695312</c:v>
                </c:pt>
                <c:pt idx="219">
                  <c:v>2843.05444335937</c:v>
                </c:pt>
                <c:pt idx="220">
                  <c:v>2975.50390625</c:v>
                </c:pt>
                <c:pt idx="221">
                  <c:v>3044.33032226562</c:v>
                </c:pt>
                <c:pt idx="222">
                  <c:v>3062.63500976562</c:v>
                </c:pt>
                <c:pt idx="223">
                  <c:v>3001.87060546875</c:v>
                </c:pt>
                <c:pt idx="224">
                  <c:v>2580.0537109375</c:v>
                </c:pt>
                <c:pt idx="225">
                  <c:v>2103.27026367187</c:v>
                </c:pt>
                <c:pt idx="226">
                  <c:v>1869.04016113281</c:v>
                </c:pt>
                <c:pt idx="227">
                  <c:v>1731.27136230468</c:v>
                </c:pt>
                <c:pt idx="228">
                  <c:v>1679.84887695312</c:v>
                </c:pt>
                <c:pt idx="229">
                  <c:v>1617.61706542968</c:v>
                </c:pt>
                <c:pt idx="230">
                  <c:v>1423.19543457031</c:v>
                </c:pt>
                <c:pt idx="231">
                  <c:v>1159.8447265625</c:v>
                </c:pt>
                <c:pt idx="232">
                  <c:v>974.16711425781205</c:v>
                </c:pt>
                <c:pt idx="233">
                  <c:v>799.01080322265602</c:v>
                </c:pt>
                <c:pt idx="234">
                  <c:v>659.315673828125</c:v>
                </c:pt>
                <c:pt idx="235">
                  <c:v>778.88775634765602</c:v>
                </c:pt>
                <c:pt idx="236">
                  <c:v>656.23724365234295</c:v>
                </c:pt>
                <c:pt idx="237">
                  <c:v>485.31259155273398</c:v>
                </c:pt>
                <c:pt idx="238">
                  <c:v>468.98883056640602</c:v>
                </c:pt>
                <c:pt idx="239">
                  <c:v>456.93377685546801</c:v>
                </c:pt>
                <c:pt idx="240">
                  <c:v>456.66207885742102</c:v>
                </c:pt>
                <c:pt idx="241">
                  <c:v>449.287994384765</c:v>
                </c:pt>
                <c:pt idx="242">
                  <c:v>429.41140747070301</c:v>
                </c:pt>
                <c:pt idx="243">
                  <c:v>405.4384765625</c:v>
                </c:pt>
                <c:pt idx="244">
                  <c:v>378.437408447265</c:v>
                </c:pt>
                <c:pt idx="245">
                  <c:v>349.60031127929602</c:v>
                </c:pt>
                <c:pt idx="246">
                  <c:v>425.96694946289</c:v>
                </c:pt>
                <c:pt idx="247">
                  <c:v>447.74835205078102</c:v>
                </c:pt>
                <c:pt idx="248">
                  <c:v>436.87066650390602</c:v>
                </c:pt>
                <c:pt idx="249">
                  <c:v>352.38052368164</c:v>
                </c:pt>
                <c:pt idx="250">
                  <c:v>275.46234130859301</c:v>
                </c:pt>
                <c:pt idx="251">
                  <c:v>273.19259643554602</c:v>
                </c:pt>
                <c:pt idx="252">
                  <c:v>256.88870239257801</c:v>
                </c:pt>
                <c:pt idx="253">
                  <c:v>240.32699584960901</c:v>
                </c:pt>
                <c:pt idx="254">
                  <c:v>230.50238037109301</c:v>
                </c:pt>
                <c:pt idx="255">
                  <c:v>254.38317871093699</c:v>
                </c:pt>
                <c:pt idx="256">
                  <c:v>316.22360229492102</c:v>
                </c:pt>
                <c:pt idx="257">
                  <c:v>332.59857177734301</c:v>
                </c:pt>
                <c:pt idx="258">
                  <c:v>267.31881713867102</c:v>
                </c:pt>
                <c:pt idx="259">
                  <c:v>221.709548950195</c:v>
                </c:pt>
                <c:pt idx="260">
                  <c:v>211.86695861816401</c:v>
                </c:pt>
                <c:pt idx="261">
                  <c:v>192.69836425781199</c:v>
                </c:pt>
                <c:pt idx="262">
                  <c:v>180.04389953613199</c:v>
                </c:pt>
                <c:pt idx="263">
                  <c:v>172.81767272949199</c:v>
                </c:pt>
                <c:pt idx="264">
                  <c:v>172.07424926757801</c:v>
                </c:pt>
                <c:pt idx="265">
                  <c:v>165.57333374023401</c:v>
                </c:pt>
                <c:pt idx="266">
                  <c:v>154.80148315429599</c:v>
                </c:pt>
                <c:pt idx="267">
                  <c:v>148.94747924804599</c:v>
                </c:pt>
                <c:pt idx="268">
                  <c:v>143.82730102539</c:v>
                </c:pt>
                <c:pt idx="269">
                  <c:v>139.31341552734301</c:v>
                </c:pt>
                <c:pt idx="270">
                  <c:v>135.41322326660099</c:v>
                </c:pt>
                <c:pt idx="271">
                  <c:v>131.99517822265599</c:v>
                </c:pt>
                <c:pt idx="272">
                  <c:v>129.79446411132801</c:v>
                </c:pt>
                <c:pt idx="273">
                  <c:v>126.63531494140599</c:v>
                </c:pt>
              </c:numCache>
            </c:numRef>
          </c:val>
          <c:extLst>
            <c:ext xmlns:c16="http://schemas.microsoft.com/office/drawing/2014/chart" uri="{C3380CC4-5D6E-409C-BE32-E72D297353CC}">
              <c16:uniqueId val="{00000000-BBDF-478B-88A6-EA3119188D13}"/>
            </c:ext>
          </c:extLst>
        </c:ser>
        <c:dLbls>
          <c:showLegendKey val="0"/>
          <c:showVal val="0"/>
          <c:showCatName val="0"/>
          <c:showSerName val="0"/>
          <c:showPercent val="0"/>
          <c:showBubbleSize val="0"/>
        </c:dLbls>
        <c:axId val="807934200"/>
        <c:axId val="807934528"/>
      </c:areaChart>
      <c:lineChart>
        <c:grouping val="standard"/>
        <c:varyColors val="0"/>
        <c:ser>
          <c:idx val="0"/>
          <c:order val="0"/>
          <c:tx>
            <c:strRef>
              <c:f>ResOps_FMAR!$I$3</c:f>
              <c:strCache>
                <c:ptCount val="1"/>
                <c:pt idx="0">
                  <c:v>Channel Capacity</c:v>
                </c:pt>
              </c:strCache>
            </c:strRef>
          </c:tx>
          <c:spPr>
            <a:ln w="19050" cap="rnd">
              <a:solidFill>
                <a:sysClr val="windowText" lastClr="000000"/>
              </a:solidFill>
              <a:prstDash val="sysDash"/>
              <a:round/>
            </a:ln>
            <a:effectLst/>
          </c:spPr>
          <c:marker>
            <c:symbol val="none"/>
          </c:marker>
          <c:cat>
            <c:numRef>
              <c:f>ResOps_FMAR!$H$4:$H$735</c:f>
              <c:numCache>
                <c:formatCode>m/d/yyyy</c:formatCode>
                <c:ptCount val="274"/>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numCache>
            </c:numRef>
          </c:cat>
          <c:val>
            <c:numRef>
              <c:f>ResOps_FMAR!$I$4:$I$735</c:f>
              <c:numCache>
                <c:formatCode>0</c:formatCode>
                <c:ptCount val="274"/>
                <c:pt idx="0">
                  <c:v>6000</c:v>
                </c:pt>
                <c:pt idx="1">
                  <c:v>6000</c:v>
                </c:pt>
                <c:pt idx="2">
                  <c:v>6000</c:v>
                </c:pt>
                <c:pt idx="3">
                  <c:v>6000</c:v>
                </c:pt>
                <c:pt idx="4">
                  <c:v>6000</c:v>
                </c:pt>
                <c:pt idx="5">
                  <c:v>6000</c:v>
                </c:pt>
                <c:pt idx="6">
                  <c:v>6000</c:v>
                </c:pt>
                <c:pt idx="7">
                  <c:v>6000</c:v>
                </c:pt>
                <c:pt idx="8">
                  <c:v>6000</c:v>
                </c:pt>
                <c:pt idx="9">
                  <c:v>6000</c:v>
                </c:pt>
                <c:pt idx="10">
                  <c:v>6000</c:v>
                </c:pt>
                <c:pt idx="11">
                  <c:v>6000</c:v>
                </c:pt>
                <c:pt idx="12">
                  <c:v>6000</c:v>
                </c:pt>
                <c:pt idx="13">
                  <c:v>6000</c:v>
                </c:pt>
                <c:pt idx="14">
                  <c:v>6000</c:v>
                </c:pt>
                <c:pt idx="15">
                  <c:v>6000</c:v>
                </c:pt>
                <c:pt idx="16">
                  <c:v>6000</c:v>
                </c:pt>
                <c:pt idx="17">
                  <c:v>6000</c:v>
                </c:pt>
                <c:pt idx="18">
                  <c:v>6000</c:v>
                </c:pt>
                <c:pt idx="19">
                  <c:v>6000</c:v>
                </c:pt>
                <c:pt idx="20">
                  <c:v>6000</c:v>
                </c:pt>
                <c:pt idx="21">
                  <c:v>6000</c:v>
                </c:pt>
                <c:pt idx="22">
                  <c:v>6000</c:v>
                </c:pt>
                <c:pt idx="23">
                  <c:v>6000</c:v>
                </c:pt>
                <c:pt idx="24">
                  <c:v>6000</c:v>
                </c:pt>
                <c:pt idx="25">
                  <c:v>6000</c:v>
                </c:pt>
                <c:pt idx="26">
                  <c:v>6000</c:v>
                </c:pt>
                <c:pt idx="27">
                  <c:v>6000</c:v>
                </c:pt>
                <c:pt idx="28">
                  <c:v>6000</c:v>
                </c:pt>
                <c:pt idx="29">
                  <c:v>6000</c:v>
                </c:pt>
                <c:pt idx="30">
                  <c:v>6000</c:v>
                </c:pt>
                <c:pt idx="31">
                  <c:v>6000</c:v>
                </c:pt>
                <c:pt idx="32">
                  <c:v>6000</c:v>
                </c:pt>
                <c:pt idx="33">
                  <c:v>6000</c:v>
                </c:pt>
                <c:pt idx="34">
                  <c:v>6000</c:v>
                </c:pt>
                <c:pt idx="35">
                  <c:v>6000</c:v>
                </c:pt>
                <c:pt idx="36">
                  <c:v>6000</c:v>
                </c:pt>
                <c:pt idx="37">
                  <c:v>6000</c:v>
                </c:pt>
                <c:pt idx="38">
                  <c:v>6000</c:v>
                </c:pt>
                <c:pt idx="39">
                  <c:v>6000</c:v>
                </c:pt>
                <c:pt idx="40">
                  <c:v>6000</c:v>
                </c:pt>
                <c:pt idx="41">
                  <c:v>6000</c:v>
                </c:pt>
                <c:pt idx="42">
                  <c:v>6000</c:v>
                </c:pt>
                <c:pt idx="43">
                  <c:v>6000</c:v>
                </c:pt>
                <c:pt idx="44">
                  <c:v>6000</c:v>
                </c:pt>
                <c:pt idx="45">
                  <c:v>6000</c:v>
                </c:pt>
                <c:pt idx="46">
                  <c:v>6000</c:v>
                </c:pt>
                <c:pt idx="47">
                  <c:v>6000</c:v>
                </c:pt>
                <c:pt idx="48">
                  <c:v>6000</c:v>
                </c:pt>
                <c:pt idx="49">
                  <c:v>6000</c:v>
                </c:pt>
                <c:pt idx="50">
                  <c:v>6000</c:v>
                </c:pt>
                <c:pt idx="51">
                  <c:v>6000</c:v>
                </c:pt>
                <c:pt idx="52">
                  <c:v>6000</c:v>
                </c:pt>
                <c:pt idx="53">
                  <c:v>6000</c:v>
                </c:pt>
                <c:pt idx="54">
                  <c:v>6000</c:v>
                </c:pt>
                <c:pt idx="55">
                  <c:v>6000</c:v>
                </c:pt>
                <c:pt idx="56">
                  <c:v>6000</c:v>
                </c:pt>
                <c:pt idx="57">
                  <c:v>6000</c:v>
                </c:pt>
                <c:pt idx="58">
                  <c:v>6000</c:v>
                </c:pt>
                <c:pt idx="59">
                  <c:v>6000</c:v>
                </c:pt>
                <c:pt idx="60">
                  <c:v>6000</c:v>
                </c:pt>
                <c:pt idx="61">
                  <c:v>6000</c:v>
                </c:pt>
                <c:pt idx="62">
                  <c:v>6000</c:v>
                </c:pt>
                <c:pt idx="63">
                  <c:v>6000</c:v>
                </c:pt>
                <c:pt idx="64">
                  <c:v>6000</c:v>
                </c:pt>
                <c:pt idx="65">
                  <c:v>6000</c:v>
                </c:pt>
                <c:pt idx="66">
                  <c:v>6000</c:v>
                </c:pt>
                <c:pt idx="67">
                  <c:v>6000</c:v>
                </c:pt>
                <c:pt idx="68">
                  <c:v>6000</c:v>
                </c:pt>
                <c:pt idx="69">
                  <c:v>6000</c:v>
                </c:pt>
                <c:pt idx="70">
                  <c:v>6000</c:v>
                </c:pt>
                <c:pt idx="71">
                  <c:v>6000</c:v>
                </c:pt>
                <c:pt idx="72">
                  <c:v>6000</c:v>
                </c:pt>
                <c:pt idx="73">
                  <c:v>6000</c:v>
                </c:pt>
                <c:pt idx="74">
                  <c:v>6000</c:v>
                </c:pt>
                <c:pt idx="75">
                  <c:v>6000</c:v>
                </c:pt>
                <c:pt idx="76">
                  <c:v>6000</c:v>
                </c:pt>
                <c:pt idx="77">
                  <c:v>6000</c:v>
                </c:pt>
                <c:pt idx="78">
                  <c:v>6000</c:v>
                </c:pt>
                <c:pt idx="79">
                  <c:v>6000</c:v>
                </c:pt>
                <c:pt idx="80">
                  <c:v>6000</c:v>
                </c:pt>
                <c:pt idx="81">
                  <c:v>6000</c:v>
                </c:pt>
                <c:pt idx="82">
                  <c:v>6000</c:v>
                </c:pt>
                <c:pt idx="83">
                  <c:v>6000</c:v>
                </c:pt>
                <c:pt idx="84">
                  <c:v>6000</c:v>
                </c:pt>
                <c:pt idx="85">
                  <c:v>6000</c:v>
                </c:pt>
                <c:pt idx="86">
                  <c:v>6000</c:v>
                </c:pt>
                <c:pt idx="87">
                  <c:v>6000</c:v>
                </c:pt>
                <c:pt idx="88">
                  <c:v>6000</c:v>
                </c:pt>
                <c:pt idx="89">
                  <c:v>6000</c:v>
                </c:pt>
                <c:pt idx="90">
                  <c:v>6000</c:v>
                </c:pt>
                <c:pt idx="91">
                  <c:v>6000</c:v>
                </c:pt>
                <c:pt idx="92">
                  <c:v>6000</c:v>
                </c:pt>
                <c:pt idx="93">
                  <c:v>6000</c:v>
                </c:pt>
                <c:pt idx="94">
                  <c:v>6000</c:v>
                </c:pt>
                <c:pt idx="95">
                  <c:v>6000</c:v>
                </c:pt>
                <c:pt idx="96">
                  <c:v>6000</c:v>
                </c:pt>
                <c:pt idx="97">
                  <c:v>6000</c:v>
                </c:pt>
                <c:pt idx="98">
                  <c:v>6000</c:v>
                </c:pt>
                <c:pt idx="99">
                  <c:v>6000</c:v>
                </c:pt>
                <c:pt idx="100">
                  <c:v>6000</c:v>
                </c:pt>
                <c:pt idx="101">
                  <c:v>6000</c:v>
                </c:pt>
                <c:pt idx="102">
                  <c:v>6000</c:v>
                </c:pt>
                <c:pt idx="103">
                  <c:v>6000</c:v>
                </c:pt>
                <c:pt idx="104">
                  <c:v>6000</c:v>
                </c:pt>
                <c:pt idx="105">
                  <c:v>6000</c:v>
                </c:pt>
                <c:pt idx="106">
                  <c:v>6000</c:v>
                </c:pt>
                <c:pt idx="107">
                  <c:v>6000</c:v>
                </c:pt>
                <c:pt idx="108">
                  <c:v>6000</c:v>
                </c:pt>
                <c:pt idx="109">
                  <c:v>6000</c:v>
                </c:pt>
                <c:pt idx="110">
                  <c:v>6000</c:v>
                </c:pt>
                <c:pt idx="111">
                  <c:v>6000</c:v>
                </c:pt>
                <c:pt idx="112">
                  <c:v>6000</c:v>
                </c:pt>
                <c:pt idx="113">
                  <c:v>6000</c:v>
                </c:pt>
                <c:pt idx="114">
                  <c:v>6000</c:v>
                </c:pt>
                <c:pt idx="115">
                  <c:v>6000</c:v>
                </c:pt>
                <c:pt idx="116">
                  <c:v>6000</c:v>
                </c:pt>
                <c:pt idx="117">
                  <c:v>6000</c:v>
                </c:pt>
                <c:pt idx="118">
                  <c:v>6000</c:v>
                </c:pt>
                <c:pt idx="119">
                  <c:v>6000</c:v>
                </c:pt>
                <c:pt idx="120">
                  <c:v>6000</c:v>
                </c:pt>
                <c:pt idx="121">
                  <c:v>6000</c:v>
                </c:pt>
                <c:pt idx="122">
                  <c:v>6000</c:v>
                </c:pt>
                <c:pt idx="123">
                  <c:v>6000</c:v>
                </c:pt>
                <c:pt idx="124">
                  <c:v>6000</c:v>
                </c:pt>
                <c:pt idx="125">
                  <c:v>6000</c:v>
                </c:pt>
                <c:pt idx="126">
                  <c:v>6000</c:v>
                </c:pt>
                <c:pt idx="127">
                  <c:v>6000</c:v>
                </c:pt>
                <c:pt idx="128">
                  <c:v>6000</c:v>
                </c:pt>
                <c:pt idx="129">
                  <c:v>6000</c:v>
                </c:pt>
                <c:pt idx="130">
                  <c:v>6000</c:v>
                </c:pt>
                <c:pt idx="131">
                  <c:v>6000</c:v>
                </c:pt>
                <c:pt idx="132">
                  <c:v>6000</c:v>
                </c:pt>
                <c:pt idx="133">
                  <c:v>6000</c:v>
                </c:pt>
                <c:pt idx="134">
                  <c:v>6000</c:v>
                </c:pt>
                <c:pt idx="135">
                  <c:v>6000</c:v>
                </c:pt>
                <c:pt idx="136">
                  <c:v>6000</c:v>
                </c:pt>
                <c:pt idx="137">
                  <c:v>6000</c:v>
                </c:pt>
                <c:pt idx="138">
                  <c:v>6000</c:v>
                </c:pt>
                <c:pt idx="139">
                  <c:v>6000</c:v>
                </c:pt>
                <c:pt idx="140">
                  <c:v>6000</c:v>
                </c:pt>
                <c:pt idx="141">
                  <c:v>6000</c:v>
                </c:pt>
                <c:pt idx="142">
                  <c:v>6000</c:v>
                </c:pt>
                <c:pt idx="143">
                  <c:v>6000</c:v>
                </c:pt>
                <c:pt idx="144">
                  <c:v>6000</c:v>
                </c:pt>
                <c:pt idx="145">
                  <c:v>6000</c:v>
                </c:pt>
                <c:pt idx="146">
                  <c:v>6000</c:v>
                </c:pt>
                <c:pt idx="147">
                  <c:v>6000</c:v>
                </c:pt>
                <c:pt idx="148">
                  <c:v>6000</c:v>
                </c:pt>
                <c:pt idx="149">
                  <c:v>6000</c:v>
                </c:pt>
                <c:pt idx="150">
                  <c:v>6000</c:v>
                </c:pt>
                <c:pt idx="151">
                  <c:v>6000</c:v>
                </c:pt>
                <c:pt idx="152">
                  <c:v>6000</c:v>
                </c:pt>
                <c:pt idx="153">
                  <c:v>6000</c:v>
                </c:pt>
                <c:pt idx="154">
                  <c:v>6000</c:v>
                </c:pt>
                <c:pt idx="155">
                  <c:v>6000</c:v>
                </c:pt>
                <c:pt idx="156">
                  <c:v>6000</c:v>
                </c:pt>
                <c:pt idx="157">
                  <c:v>6000</c:v>
                </c:pt>
                <c:pt idx="158">
                  <c:v>6000</c:v>
                </c:pt>
                <c:pt idx="159">
                  <c:v>6000</c:v>
                </c:pt>
                <c:pt idx="160">
                  <c:v>6000</c:v>
                </c:pt>
                <c:pt idx="161">
                  <c:v>6000</c:v>
                </c:pt>
                <c:pt idx="162">
                  <c:v>6000</c:v>
                </c:pt>
                <c:pt idx="163">
                  <c:v>6000</c:v>
                </c:pt>
                <c:pt idx="164">
                  <c:v>6000</c:v>
                </c:pt>
                <c:pt idx="165">
                  <c:v>6000</c:v>
                </c:pt>
                <c:pt idx="166">
                  <c:v>6000</c:v>
                </c:pt>
                <c:pt idx="167">
                  <c:v>6000</c:v>
                </c:pt>
                <c:pt idx="168">
                  <c:v>6000</c:v>
                </c:pt>
                <c:pt idx="169">
                  <c:v>6000</c:v>
                </c:pt>
                <c:pt idx="170">
                  <c:v>6000</c:v>
                </c:pt>
                <c:pt idx="171">
                  <c:v>6000</c:v>
                </c:pt>
                <c:pt idx="172">
                  <c:v>6000</c:v>
                </c:pt>
                <c:pt idx="173">
                  <c:v>6000</c:v>
                </c:pt>
                <c:pt idx="174">
                  <c:v>6000</c:v>
                </c:pt>
                <c:pt idx="175">
                  <c:v>6000</c:v>
                </c:pt>
                <c:pt idx="176">
                  <c:v>6000</c:v>
                </c:pt>
                <c:pt idx="177">
                  <c:v>6000</c:v>
                </c:pt>
                <c:pt idx="178">
                  <c:v>6000</c:v>
                </c:pt>
                <c:pt idx="179">
                  <c:v>6000</c:v>
                </c:pt>
                <c:pt idx="180">
                  <c:v>6000</c:v>
                </c:pt>
                <c:pt idx="181">
                  <c:v>6000</c:v>
                </c:pt>
                <c:pt idx="182">
                  <c:v>6000</c:v>
                </c:pt>
                <c:pt idx="183">
                  <c:v>6000</c:v>
                </c:pt>
                <c:pt idx="184">
                  <c:v>6000</c:v>
                </c:pt>
                <c:pt idx="185">
                  <c:v>6000</c:v>
                </c:pt>
                <c:pt idx="186">
                  <c:v>6000</c:v>
                </c:pt>
                <c:pt idx="187">
                  <c:v>6000</c:v>
                </c:pt>
                <c:pt idx="188">
                  <c:v>6000</c:v>
                </c:pt>
                <c:pt idx="189">
                  <c:v>6000</c:v>
                </c:pt>
                <c:pt idx="190">
                  <c:v>6000</c:v>
                </c:pt>
                <c:pt idx="191">
                  <c:v>6000</c:v>
                </c:pt>
                <c:pt idx="192">
                  <c:v>6000</c:v>
                </c:pt>
                <c:pt idx="193">
                  <c:v>6000</c:v>
                </c:pt>
                <c:pt idx="194">
                  <c:v>6000</c:v>
                </c:pt>
                <c:pt idx="195">
                  <c:v>6000</c:v>
                </c:pt>
                <c:pt idx="196">
                  <c:v>6000</c:v>
                </c:pt>
                <c:pt idx="197">
                  <c:v>6000</c:v>
                </c:pt>
                <c:pt idx="198">
                  <c:v>6000</c:v>
                </c:pt>
                <c:pt idx="199">
                  <c:v>6000</c:v>
                </c:pt>
                <c:pt idx="200">
                  <c:v>6000</c:v>
                </c:pt>
                <c:pt idx="201">
                  <c:v>6000</c:v>
                </c:pt>
                <c:pt idx="202">
                  <c:v>6000</c:v>
                </c:pt>
                <c:pt idx="203">
                  <c:v>6000</c:v>
                </c:pt>
                <c:pt idx="204">
                  <c:v>6000</c:v>
                </c:pt>
                <c:pt idx="205">
                  <c:v>6000</c:v>
                </c:pt>
                <c:pt idx="206">
                  <c:v>6000</c:v>
                </c:pt>
                <c:pt idx="207">
                  <c:v>6000</c:v>
                </c:pt>
                <c:pt idx="208">
                  <c:v>6000</c:v>
                </c:pt>
                <c:pt idx="209">
                  <c:v>6000</c:v>
                </c:pt>
                <c:pt idx="210">
                  <c:v>6000</c:v>
                </c:pt>
                <c:pt idx="211">
                  <c:v>6000</c:v>
                </c:pt>
                <c:pt idx="212">
                  <c:v>6000</c:v>
                </c:pt>
                <c:pt idx="213">
                  <c:v>6000</c:v>
                </c:pt>
                <c:pt idx="214">
                  <c:v>6000</c:v>
                </c:pt>
                <c:pt idx="215">
                  <c:v>6000</c:v>
                </c:pt>
                <c:pt idx="216">
                  <c:v>6000</c:v>
                </c:pt>
                <c:pt idx="217">
                  <c:v>6000</c:v>
                </c:pt>
                <c:pt idx="218">
                  <c:v>6000</c:v>
                </c:pt>
                <c:pt idx="219">
                  <c:v>6000</c:v>
                </c:pt>
                <c:pt idx="220">
                  <c:v>6000</c:v>
                </c:pt>
                <c:pt idx="221">
                  <c:v>6000</c:v>
                </c:pt>
                <c:pt idx="222">
                  <c:v>6000</c:v>
                </c:pt>
                <c:pt idx="223">
                  <c:v>6000</c:v>
                </c:pt>
                <c:pt idx="224">
                  <c:v>6000</c:v>
                </c:pt>
                <c:pt idx="225">
                  <c:v>6000</c:v>
                </c:pt>
                <c:pt idx="226">
                  <c:v>6000</c:v>
                </c:pt>
                <c:pt idx="227">
                  <c:v>6000</c:v>
                </c:pt>
                <c:pt idx="228">
                  <c:v>6000</c:v>
                </c:pt>
                <c:pt idx="229">
                  <c:v>6000</c:v>
                </c:pt>
                <c:pt idx="230">
                  <c:v>6000</c:v>
                </c:pt>
                <c:pt idx="231">
                  <c:v>6000</c:v>
                </c:pt>
                <c:pt idx="232">
                  <c:v>6000</c:v>
                </c:pt>
                <c:pt idx="233">
                  <c:v>6000</c:v>
                </c:pt>
                <c:pt idx="234">
                  <c:v>6000</c:v>
                </c:pt>
                <c:pt idx="235">
                  <c:v>6000</c:v>
                </c:pt>
                <c:pt idx="236">
                  <c:v>6000</c:v>
                </c:pt>
                <c:pt idx="237">
                  <c:v>6000</c:v>
                </c:pt>
                <c:pt idx="238">
                  <c:v>6000</c:v>
                </c:pt>
                <c:pt idx="239">
                  <c:v>6000</c:v>
                </c:pt>
                <c:pt idx="240">
                  <c:v>6000</c:v>
                </c:pt>
                <c:pt idx="241">
                  <c:v>6000</c:v>
                </c:pt>
                <c:pt idx="242">
                  <c:v>6000</c:v>
                </c:pt>
                <c:pt idx="243">
                  <c:v>6000</c:v>
                </c:pt>
                <c:pt idx="244">
                  <c:v>6000</c:v>
                </c:pt>
                <c:pt idx="245">
                  <c:v>6000</c:v>
                </c:pt>
                <c:pt idx="246">
                  <c:v>6000</c:v>
                </c:pt>
                <c:pt idx="247">
                  <c:v>6000</c:v>
                </c:pt>
                <c:pt idx="248">
                  <c:v>6000</c:v>
                </c:pt>
                <c:pt idx="249">
                  <c:v>6000</c:v>
                </c:pt>
                <c:pt idx="250">
                  <c:v>6000</c:v>
                </c:pt>
                <c:pt idx="251">
                  <c:v>6000</c:v>
                </c:pt>
                <c:pt idx="252">
                  <c:v>6000</c:v>
                </c:pt>
                <c:pt idx="253">
                  <c:v>6000</c:v>
                </c:pt>
                <c:pt idx="254">
                  <c:v>6000</c:v>
                </c:pt>
                <c:pt idx="255">
                  <c:v>6000</c:v>
                </c:pt>
                <c:pt idx="256">
                  <c:v>6000</c:v>
                </c:pt>
                <c:pt idx="257">
                  <c:v>6000</c:v>
                </c:pt>
                <c:pt idx="258">
                  <c:v>6000</c:v>
                </c:pt>
                <c:pt idx="259">
                  <c:v>6000</c:v>
                </c:pt>
                <c:pt idx="260">
                  <c:v>6000</c:v>
                </c:pt>
                <c:pt idx="261">
                  <c:v>6000</c:v>
                </c:pt>
                <c:pt idx="262">
                  <c:v>6000</c:v>
                </c:pt>
                <c:pt idx="263">
                  <c:v>6000</c:v>
                </c:pt>
                <c:pt idx="264">
                  <c:v>6000</c:v>
                </c:pt>
                <c:pt idx="265">
                  <c:v>6000</c:v>
                </c:pt>
                <c:pt idx="266">
                  <c:v>6000</c:v>
                </c:pt>
                <c:pt idx="267">
                  <c:v>6000</c:v>
                </c:pt>
                <c:pt idx="268">
                  <c:v>6000</c:v>
                </c:pt>
                <c:pt idx="269">
                  <c:v>6000</c:v>
                </c:pt>
                <c:pt idx="270">
                  <c:v>6000</c:v>
                </c:pt>
                <c:pt idx="271">
                  <c:v>6000</c:v>
                </c:pt>
                <c:pt idx="272">
                  <c:v>6000</c:v>
                </c:pt>
                <c:pt idx="273">
                  <c:v>6000</c:v>
                </c:pt>
              </c:numCache>
            </c:numRef>
          </c:val>
          <c:smooth val="0"/>
          <c:extLst>
            <c:ext xmlns:c16="http://schemas.microsoft.com/office/drawing/2014/chart" uri="{C3380CC4-5D6E-409C-BE32-E72D297353CC}">
              <c16:uniqueId val="{00000001-BBDF-478B-88A6-EA3119188D13}"/>
            </c:ext>
          </c:extLst>
        </c:ser>
        <c:ser>
          <c:idx val="2"/>
          <c:order val="2"/>
          <c:tx>
            <c:v>No Action-T2P100</c:v>
          </c:tx>
          <c:spPr>
            <a:ln w="22225" cap="rnd">
              <a:solidFill>
                <a:srgbClr val="D6933A"/>
              </a:solidFill>
              <a:round/>
            </a:ln>
            <a:effectLst/>
          </c:spPr>
          <c:marker>
            <c:symbol val="none"/>
          </c:marker>
          <c:val>
            <c:numRef>
              <c:f>ResOps_FMAR!$V$4:$V$735</c:f>
              <c:numCache>
                <c:formatCode>#,##0</c:formatCode>
                <c:ptCount val="274"/>
                <c:pt idx="0">
                  <c:v>52.516181945800703</c:v>
                </c:pt>
                <c:pt idx="1">
                  <c:v>52.513942718505803</c:v>
                </c:pt>
                <c:pt idx="2">
                  <c:v>52.513607025146399</c:v>
                </c:pt>
                <c:pt idx="3">
                  <c:v>52.513587951660099</c:v>
                </c:pt>
                <c:pt idx="4">
                  <c:v>52.513626098632798</c:v>
                </c:pt>
                <c:pt idx="5">
                  <c:v>52.513626098632798</c:v>
                </c:pt>
                <c:pt idx="6">
                  <c:v>52.513572692871001</c:v>
                </c:pt>
                <c:pt idx="7">
                  <c:v>52.513622283935497</c:v>
                </c:pt>
                <c:pt idx="8">
                  <c:v>52.513576507568303</c:v>
                </c:pt>
                <c:pt idx="9">
                  <c:v>52.51362991333</c:v>
                </c:pt>
                <c:pt idx="10">
                  <c:v>52.51362991333</c:v>
                </c:pt>
                <c:pt idx="11">
                  <c:v>52.513580322265597</c:v>
                </c:pt>
                <c:pt idx="12">
                  <c:v>52.51362991333</c:v>
                </c:pt>
                <c:pt idx="13">
                  <c:v>52.513584136962798</c:v>
                </c:pt>
                <c:pt idx="14">
                  <c:v>52.513633728027301</c:v>
                </c:pt>
                <c:pt idx="15">
                  <c:v>496.51861572265602</c:v>
                </c:pt>
                <c:pt idx="16">
                  <c:v>496.51376342773398</c:v>
                </c:pt>
                <c:pt idx="17">
                  <c:v>496.51385498046801</c:v>
                </c:pt>
                <c:pt idx="18">
                  <c:v>496.51434326171801</c:v>
                </c:pt>
                <c:pt idx="19">
                  <c:v>496.51483154296801</c:v>
                </c:pt>
                <c:pt idx="20">
                  <c:v>496.51513671875</c:v>
                </c:pt>
                <c:pt idx="21">
                  <c:v>496.513671875</c:v>
                </c:pt>
                <c:pt idx="22">
                  <c:v>496.513671875</c:v>
                </c:pt>
                <c:pt idx="23">
                  <c:v>496.51431274414</c:v>
                </c:pt>
                <c:pt idx="24">
                  <c:v>496.51422119140602</c:v>
                </c:pt>
                <c:pt idx="25">
                  <c:v>496.51437377929602</c:v>
                </c:pt>
                <c:pt idx="26">
                  <c:v>496.515533447265</c:v>
                </c:pt>
                <c:pt idx="27">
                  <c:v>496.51522827148398</c:v>
                </c:pt>
                <c:pt idx="28">
                  <c:v>496.51568603515602</c:v>
                </c:pt>
                <c:pt idx="29">
                  <c:v>496.516021728515</c:v>
                </c:pt>
                <c:pt idx="30">
                  <c:v>496.53656005859301</c:v>
                </c:pt>
                <c:pt idx="31">
                  <c:v>104.539710998535</c:v>
                </c:pt>
                <c:pt idx="32">
                  <c:v>104.53904724121</c:v>
                </c:pt>
                <c:pt idx="33">
                  <c:v>104.53630828857401</c:v>
                </c:pt>
                <c:pt idx="34">
                  <c:v>104.53621673583901</c:v>
                </c:pt>
                <c:pt idx="35">
                  <c:v>104.536323547363</c:v>
                </c:pt>
                <c:pt idx="36">
                  <c:v>104.53627777099599</c:v>
                </c:pt>
                <c:pt idx="37">
                  <c:v>104.536247253417</c:v>
                </c:pt>
                <c:pt idx="38">
                  <c:v>104.53627014160099</c:v>
                </c:pt>
                <c:pt idx="39">
                  <c:v>104.536293029785</c:v>
                </c:pt>
                <c:pt idx="40">
                  <c:v>104.536239624023</c:v>
                </c:pt>
                <c:pt idx="41">
                  <c:v>104.53627777099599</c:v>
                </c:pt>
                <c:pt idx="42">
                  <c:v>104.53627777099599</c:v>
                </c:pt>
                <c:pt idx="43">
                  <c:v>104.536254882812</c:v>
                </c:pt>
                <c:pt idx="44">
                  <c:v>104.536231994628</c:v>
                </c:pt>
                <c:pt idx="45">
                  <c:v>104.536407470703</c:v>
                </c:pt>
                <c:pt idx="46">
                  <c:v>104.537223815917</c:v>
                </c:pt>
                <c:pt idx="47">
                  <c:v>104.54036712646401</c:v>
                </c:pt>
                <c:pt idx="48">
                  <c:v>104.535850524902</c:v>
                </c:pt>
                <c:pt idx="49">
                  <c:v>104.53805541992099</c:v>
                </c:pt>
                <c:pt idx="50">
                  <c:v>104.53610992431599</c:v>
                </c:pt>
                <c:pt idx="51">
                  <c:v>104.536491394042</c:v>
                </c:pt>
                <c:pt idx="52">
                  <c:v>104.541786193847</c:v>
                </c:pt>
                <c:pt idx="53">
                  <c:v>104.53628540039</c:v>
                </c:pt>
                <c:pt idx="54">
                  <c:v>104.53589630126901</c:v>
                </c:pt>
                <c:pt idx="55">
                  <c:v>104.55075836181599</c:v>
                </c:pt>
                <c:pt idx="56">
                  <c:v>104.54948425292901</c:v>
                </c:pt>
                <c:pt idx="57">
                  <c:v>104.540710449218</c:v>
                </c:pt>
                <c:pt idx="58">
                  <c:v>104.537208557128</c:v>
                </c:pt>
                <c:pt idx="59">
                  <c:v>104.53678894042901</c:v>
                </c:pt>
                <c:pt idx="60">
                  <c:v>104.53676605224599</c:v>
                </c:pt>
                <c:pt idx="61">
                  <c:v>100.000038146972</c:v>
                </c:pt>
                <c:pt idx="62">
                  <c:v>100.00065612792901</c:v>
                </c:pt>
                <c:pt idx="63">
                  <c:v>100.000274658203</c:v>
                </c:pt>
                <c:pt idx="64">
                  <c:v>100.00072479248</c:v>
                </c:pt>
                <c:pt idx="65">
                  <c:v>100.00308227539</c:v>
                </c:pt>
                <c:pt idx="66">
                  <c:v>100.00013732910099</c:v>
                </c:pt>
                <c:pt idx="67">
                  <c:v>100.002807617187</c:v>
                </c:pt>
                <c:pt idx="68">
                  <c:v>100.00431823730401</c:v>
                </c:pt>
                <c:pt idx="69">
                  <c:v>100.00347900390599</c:v>
                </c:pt>
                <c:pt idx="70">
                  <c:v>100.00439453125</c:v>
                </c:pt>
                <c:pt idx="71">
                  <c:v>5288.015625</c:v>
                </c:pt>
                <c:pt idx="72">
                  <c:v>6135.517578125</c:v>
                </c:pt>
                <c:pt idx="73">
                  <c:v>5999.59912109375</c:v>
                </c:pt>
                <c:pt idx="74">
                  <c:v>5993.85595703125</c:v>
                </c:pt>
                <c:pt idx="75">
                  <c:v>5993.83935546875</c:v>
                </c:pt>
                <c:pt idx="76">
                  <c:v>5994.7041015625</c:v>
                </c:pt>
                <c:pt idx="77">
                  <c:v>5466.06005859375</c:v>
                </c:pt>
                <c:pt idx="78">
                  <c:v>1895.79125976562</c:v>
                </c:pt>
                <c:pt idx="79">
                  <c:v>1616.76293945312</c:v>
                </c:pt>
                <c:pt idx="80">
                  <c:v>1890.18823242187</c:v>
                </c:pt>
                <c:pt idx="81">
                  <c:v>6135.51904296875</c:v>
                </c:pt>
                <c:pt idx="82">
                  <c:v>5999.59912109375</c:v>
                </c:pt>
                <c:pt idx="83">
                  <c:v>5994.14306640625</c:v>
                </c:pt>
                <c:pt idx="84">
                  <c:v>5993.84912109375</c:v>
                </c:pt>
                <c:pt idx="85">
                  <c:v>5993.83837890625</c:v>
                </c:pt>
                <c:pt idx="86">
                  <c:v>5993.837890625</c:v>
                </c:pt>
                <c:pt idx="87">
                  <c:v>5993.837890625</c:v>
                </c:pt>
                <c:pt idx="88">
                  <c:v>5993.837890625</c:v>
                </c:pt>
                <c:pt idx="89">
                  <c:v>5993.837890625</c:v>
                </c:pt>
                <c:pt idx="90">
                  <c:v>5993.837890625</c:v>
                </c:pt>
                <c:pt idx="91">
                  <c:v>5993.837890625</c:v>
                </c:pt>
                <c:pt idx="92">
                  <c:v>5993.70361328125</c:v>
                </c:pt>
                <c:pt idx="93">
                  <c:v>5993.68798828125</c:v>
                </c:pt>
                <c:pt idx="94">
                  <c:v>5993.68798828125</c:v>
                </c:pt>
                <c:pt idx="95">
                  <c:v>5993.68798828125</c:v>
                </c:pt>
                <c:pt idx="96">
                  <c:v>5993.68798828125</c:v>
                </c:pt>
                <c:pt idx="97">
                  <c:v>5993.68798828125</c:v>
                </c:pt>
                <c:pt idx="98">
                  <c:v>5993.68798828125</c:v>
                </c:pt>
                <c:pt idx="99">
                  <c:v>5993.68798828125</c:v>
                </c:pt>
                <c:pt idx="100">
                  <c:v>5993.68798828125</c:v>
                </c:pt>
                <c:pt idx="101">
                  <c:v>5993.68798828125</c:v>
                </c:pt>
                <c:pt idx="102">
                  <c:v>5993.68798828125</c:v>
                </c:pt>
                <c:pt idx="103">
                  <c:v>5993.68798828125</c:v>
                </c:pt>
                <c:pt idx="104">
                  <c:v>5993.68798828125</c:v>
                </c:pt>
                <c:pt idx="105">
                  <c:v>5993.68798828125</c:v>
                </c:pt>
                <c:pt idx="106">
                  <c:v>5993.68798828125</c:v>
                </c:pt>
                <c:pt idx="107">
                  <c:v>5993.68798828125</c:v>
                </c:pt>
                <c:pt idx="108">
                  <c:v>5993.68798828125</c:v>
                </c:pt>
                <c:pt idx="109">
                  <c:v>5993.68798828125</c:v>
                </c:pt>
                <c:pt idx="110">
                  <c:v>5993.68798828125</c:v>
                </c:pt>
                <c:pt idx="111">
                  <c:v>5993.68798828125</c:v>
                </c:pt>
                <c:pt idx="112">
                  <c:v>5993.68798828125</c:v>
                </c:pt>
                <c:pt idx="113">
                  <c:v>5993.68798828125</c:v>
                </c:pt>
                <c:pt idx="114">
                  <c:v>5993.68798828125</c:v>
                </c:pt>
                <c:pt idx="115">
                  <c:v>5993.68798828125</c:v>
                </c:pt>
                <c:pt idx="116">
                  <c:v>31677.8046875</c:v>
                </c:pt>
                <c:pt idx="117">
                  <c:v>29658.62109375</c:v>
                </c:pt>
                <c:pt idx="118">
                  <c:v>28842.904296875</c:v>
                </c:pt>
                <c:pt idx="119">
                  <c:v>25861.705078125</c:v>
                </c:pt>
                <c:pt idx="120">
                  <c:v>22282.55859375</c:v>
                </c:pt>
                <c:pt idx="121">
                  <c:v>18760.3828125</c:v>
                </c:pt>
                <c:pt idx="122">
                  <c:v>15637.794921875</c:v>
                </c:pt>
                <c:pt idx="123">
                  <c:v>12928.7548828125</c:v>
                </c:pt>
                <c:pt idx="124">
                  <c:v>10653.1162109375</c:v>
                </c:pt>
                <c:pt idx="125">
                  <c:v>8736.140625</c:v>
                </c:pt>
                <c:pt idx="126">
                  <c:v>7216.3203125</c:v>
                </c:pt>
                <c:pt idx="127">
                  <c:v>6053.78271484375</c:v>
                </c:pt>
                <c:pt idx="128">
                  <c:v>5986.310546875</c:v>
                </c:pt>
                <c:pt idx="129">
                  <c:v>5986.1318359375</c:v>
                </c:pt>
                <c:pt idx="130">
                  <c:v>5986.11767578125</c:v>
                </c:pt>
                <c:pt idx="131">
                  <c:v>5986.1171875</c:v>
                </c:pt>
                <c:pt idx="132">
                  <c:v>5986.11669921875</c:v>
                </c:pt>
                <c:pt idx="133">
                  <c:v>5986.11669921875</c:v>
                </c:pt>
                <c:pt idx="134">
                  <c:v>5986.11669921875</c:v>
                </c:pt>
                <c:pt idx="135">
                  <c:v>5986.11669921875</c:v>
                </c:pt>
                <c:pt idx="136">
                  <c:v>5986.11669921875</c:v>
                </c:pt>
                <c:pt idx="137">
                  <c:v>5986.11669921875</c:v>
                </c:pt>
                <c:pt idx="138">
                  <c:v>5986.11669921875</c:v>
                </c:pt>
                <c:pt idx="139">
                  <c:v>5986.11669921875</c:v>
                </c:pt>
                <c:pt idx="140">
                  <c:v>5986.11669921875</c:v>
                </c:pt>
                <c:pt idx="141">
                  <c:v>5986.11669921875</c:v>
                </c:pt>
                <c:pt idx="142">
                  <c:v>5986.11669921875</c:v>
                </c:pt>
                <c:pt idx="143">
                  <c:v>5986.11669921875</c:v>
                </c:pt>
                <c:pt idx="144">
                  <c:v>5986.11669921875</c:v>
                </c:pt>
                <c:pt idx="145">
                  <c:v>5986.11669921875</c:v>
                </c:pt>
                <c:pt idx="146">
                  <c:v>5986.11669921875</c:v>
                </c:pt>
                <c:pt idx="147">
                  <c:v>5986.11669921875</c:v>
                </c:pt>
                <c:pt idx="148">
                  <c:v>5986.11669921875</c:v>
                </c:pt>
                <c:pt idx="149">
                  <c:v>5986.11669921875</c:v>
                </c:pt>
                <c:pt idx="150">
                  <c:v>5986.9609375</c:v>
                </c:pt>
                <c:pt idx="151">
                  <c:v>3959.68334960937</c:v>
                </c:pt>
                <c:pt idx="152">
                  <c:v>916.35021972656205</c:v>
                </c:pt>
                <c:pt idx="153">
                  <c:v>805.544921875</c:v>
                </c:pt>
                <c:pt idx="154">
                  <c:v>752.40759277343705</c:v>
                </c:pt>
                <c:pt idx="155">
                  <c:v>718.65905761718705</c:v>
                </c:pt>
                <c:pt idx="156">
                  <c:v>703.62255859375</c:v>
                </c:pt>
                <c:pt idx="157">
                  <c:v>721.19134521484295</c:v>
                </c:pt>
                <c:pt idx="158">
                  <c:v>803.18951416015602</c:v>
                </c:pt>
                <c:pt idx="159">
                  <c:v>1040.63989257812</c:v>
                </c:pt>
                <c:pt idx="160">
                  <c:v>1289.10314941406</c:v>
                </c:pt>
                <c:pt idx="161">
                  <c:v>1522.54479980468</c:v>
                </c:pt>
                <c:pt idx="162">
                  <c:v>1540.74108886718</c:v>
                </c:pt>
                <c:pt idx="163">
                  <c:v>1375.61877441406</c:v>
                </c:pt>
                <c:pt idx="164">
                  <c:v>1343.90173339843</c:v>
                </c:pt>
                <c:pt idx="165">
                  <c:v>118.148216247558</c:v>
                </c:pt>
                <c:pt idx="166">
                  <c:v>118.142677307128</c:v>
                </c:pt>
                <c:pt idx="167">
                  <c:v>118.142684936523</c:v>
                </c:pt>
                <c:pt idx="168">
                  <c:v>118.142082214355</c:v>
                </c:pt>
                <c:pt idx="169">
                  <c:v>118.142951965332</c:v>
                </c:pt>
                <c:pt idx="170">
                  <c:v>118.14249420166</c:v>
                </c:pt>
                <c:pt idx="171">
                  <c:v>118.14209747314401</c:v>
                </c:pt>
                <c:pt idx="172">
                  <c:v>118.14167022705</c:v>
                </c:pt>
                <c:pt idx="173">
                  <c:v>118.142036437988</c:v>
                </c:pt>
                <c:pt idx="174">
                  <c:v>118.14168548583901</c:v>
                </c:pt>
                <c:pt idx="175">
                  <c:v>118.141464233398</c:v>
                </c:pt>
                <c:pt idx="176">
                  <c:v>118.14193725585901</c:v>
                </c:pt>
                <c:pt idx="177">
                  <c:v>118.14136505126901</c:v>
                </c:pt>
                <c:pt idx="178">
                  <c:v>118.14373016357401</c:v>
                </c:pt>
                <c:pt idx="179">
                  <c:v>118.14450836181599</c:v>
                </c:pt>
                <c:pt idx="180">
                  <c:v>118.141883850097</c:v>
                </c:pt>
                <c:pt idx="181">
                  <c:v>118.14157104492099</c:v>
                </c:pt>
                <c:pt idx="182">
                  <c:v>116.99991607666</c:v>
                </c:pt>
                <c:pt idx="183">
                  <c:v>116.993858337402</c:v>
                </c:pt>
                <c:pt idx="184">
                  <c:v>116.99374389648401</c:v>
                </c:pt>
                <c:pt idx="185">
                  <c:v>116.9937210083</c:v>
                </c:pt>
                <c:pt idx="186">
                  <c:v>116.99371337890599</c:v>
                </c:pt>
                <c:pt idx="187">
                  <c:v>116.99371337890599</c:v>
                </c:pt>
                <c:pt idx="188">
                  <c:v>116.99371337890599</c:v>
                </c:pt>
                <c:pt idx="189">
                  <c:v>116.99371337890599</c:v>
                </c:pt>
                <c:pt idx="190">
                  <c:v>116.99371337890599</c:v>
                </c:pt>
                <c:pt idx="191">
                  <c:v>116.99371337890599</c:v>
                </c:pt>
                <c:pt idx="192">
                  <c:v>116.99371337890599</c:v>
                </c:pt>
                <c:pt idx="193">
                  <c:v>116.99371337890599</c:v>
                </c:pt>
                <c:pt idx="194">
                  <c:v>116.99371337890599</c:v>
                </c:pt>
                <c:pt idx="195">
                  <c:v>116.99371337890599</c:v>
                </c:pt>
                <c:pt idx="196">
                  <c:v>116.99371337890599</c:v>
                </c:pt>
                <c:pt idx="197">
                  <c:v>116.99371337890599</c:v>
                </c:pt>
                <c:pt idx="198">
                  <c:v>116.99371337890599</c:v>
                </c:pt>
                <c:pt idx="199">
                  <c:v>116.99371337890599</c:v>
                </c:pt>
                <c:pt idx="200">
                  <c:v>116.99371337890599</c:v>
                </c:pt>
                <c:pt idx="201">
                  <c:v>116.99371337890599</c:v>
                </c:pt>
                <c:pt idx="202">
                  <c:v>116.99371337890599</c:v>
                </c:pt>
                <c:pt idx="203">
                  <c:v>116.99371337890599</c:v>
                </c:pt>
                <c:pt idx="204">
                  <c:v>116.99371337890599</c:v>
                </c:pt>
                <c:pt idx="205">
                  <c:v>116.99371337890599</c:v>
                </c:pt>
                <c:pt idx="206">
                  <c:v>116.99371337890599</c:v>
                </c:pt>
                <c:pt idx="207">
                  <c:v>116.99371337890599</c:v>
                </c:pt>
                <c:pt idx="208">
                  <c:v>116.99371337890599</c:v>
                </c:pt>
                <c:pt idx="209">
                  <c:v>116.99371337890599</c:v>
                </c:pt>
                <c:pt idx="210">
                  <c:v>116.99371337890599</c:v>
                </c:pt>
                <c:pt idx="211">
                  <c:v>116.99371337890599</c:v>
                </c:pt>
                <c:pt idx="212">
                  <c:v>139.59776306152301</c:v>
                </c:pt>
                <c:pt idx="213">
                  <c:v>139.58512878417901</c:v>
                </c:pt>
                <c:pt idx="214">
                  <c:v>139.58488464355401</c:v>
                </c:pt>
                <c:pt idx="215">
                  <c:v>139.58483886718699</c:v>
                </c:pt>
                <c:pt idx="216">
                  <c:v>139.58483886718699</c:v>
                </c:pt>
                <c:pt idx="217">
                  <c:v>139.58483886718699</c:v>
                </c:pt>
                <c:pt idx="218">
                  <c:v>139.58483886718699</c:v>
                </c:pt>
                <c:pt idx="219">
                  <c:v>139.58483886718699</c:v>
                </c:pt>
                <c:pt idx="220">
                  <c:v>139.58483886718699</c:v>
                </c:pt>
                <c:pt idx="221">
                  <c:v>139.58483886718699</c:v>
                </c:pt>
                <c:pt idx="222">
                  <c:v>139.58483886718699</c:v>
                </c:pt>
                <c:pt idx="223">
                  <c:v>139.58483886718699</c:v>
                </c:pt>
                <c:pt idx="224">
                  <c:v>139.58483886718699</c:v>
                </c:pt>
                <c:pt idx="225">
                  <c:v>139.58483886718699</c:v>
                </c:pt>
                <c:pt idx="226">
                  <c:v>139.58483886718699</c:v>
                </c:pt>
                <c:pt idx="227">
                  <c:v>139.58483886718699</c:v>
                </c:pt>
                <c:pt idx="228">
                  <c:v>139.58483886718699</c:v>
                </c:pt>
                <c:pt idx="229">
                  <c:v>139.58483886718699</c:v>
                </c:pt>
                <c:pt idx="230">
                  <c:v>139.58483886718699</c:v>
                </c:pt>
                <c:pt idx="231">
                  <c:v>139.58483886718699</c:v>
                </c:pt>
                <c:pt idx="232">
                  <c:v>139.58483886718699</c:v>
                </c:pt>
                <c:pt idx="233">
                  <c:v>139.58483886718699</c:v>
                </c:pt>
                <c:pt idx="234">
                  <c:v>139.58483886718699</c:v>
                </c:pt>
                <c:pt idx="235">
                  <c:v>139.58483886718699</c:v>
                </c:pt>
                <c:pt idx="236">
                  <c:v>139.58483886718699</c:v>
                </c:pt>
                <c:pt idx="237">
                  <c:v>139.58483886718699</c:v>
                </c:pt>
                <c:pt idx="238">
                  <c:v>139.58483886718699</c:v>
                </c:pt>
                <c:pt idx="239">
                  <c:v>139.58483886718699</c:v>
                </c:pt>
                <c:pt idx="240">
                  <c:v>139.58483886718699</c:v>
                </c:pt>
                <c:pt idx="241">
                  <c:v>139.58483886718699</c:v>
                </c:pt>
                <c:pt idx="242">
                  <c:v>139.58483886718699</c:v>
                </c:pt>
                <c:pt idx="243">
                  <c:v>91.685119628906193</c:v>
                </c:pt>
                <c:pt idx="244">
                  <c:v>91.67333984375</c:v>
                </c:pt>
                <c:pt idx="245">
                  <c:v>91.673118591308594</c:v>
                </c:pt>
                <c:pt idx="246">
                  <c:v>91.673065185546804</c:v>
                </c:pt>
                <c:pt idx="247">
                  <c:v>91.673065185546804</c:v>
                </c:pt>
                <c:pt idx="248">
                  <c:v>91.673065185546804</c:v>
                </c:pt>
                <c:pt idx="249">
                  <c:v>91.673065185546804</c:v>
                </c:pt>
                <c:pt idx="250">
                  <c:v>91.673065185546804</c:v>
                </c:pt>
                <c:pt idx="251">
                  <c:v>91.673065185546804</c:v>
                </c:pt>
                <c:pt idx="252">
                  <c:v>91.673065185546804</c:v>
                </c:pt>
                <c:pt idx="253">
                  <c:v>91.673065185546804</c:v>
                </c:pt>
                <c:pt idx="254">
                  <c:v>91.673065185546804</c:v>
                </c:pt>
                <c:pt idx="255">
                  <c:v>91.673065185546804</c:v>
                </c:pt>
                <c:pt idx="256">
                  <c:v>91.673065185546804</c:v>
                </c:pt>
                <c:pt idx="257">
                  <c:v>91.673065185546804</c:v>
                </c:pt>
                <c:pt idx="258">
                  <c:v>91.673065185546804</c:v>
                </c:pt>
                <c:pt idx="259">
                  <c:v>91.673065185546804</c:v>
                </c:pt>
                <c:pt idx="260">
                  <c:v>91.673065185546804</c:v>
                </c:pt>
                <c:pt idx="261">
                  <c:v>91.673065185546804</c:v>
                </c:pt>
                <c:pt idx="262">
                  <c:v>91.673065185546804</c:v>
                </c:pt>
                <c:pt idx="263">
                  <c:v>91.673065185546804</c:v>
                </c:pt>
                <c:pt idx="264">
                  <c:v>91.673065185546804</c:v>
                </c:pt>
                <c:pt idx="265">
                  <c:v>91.673065185546804</c:v>
                </c:pt>
                <c:pt idx="266">
                  <c:v>91.673065185546804</c:v>
                </c:pt>
                <c:pt idx="267">
                  <c:v>91.673065185546804</c:v>
                </c:pt>
                <c:pt idx="268">
                  <c:v>91.673065185546804</c:v>
                </c:pt>
                <c:pt idx="269">
                  <c:v>91.673065185546804</c:v>
                </c:pt>
                <c:pt idx="270">
                  <c:v>91.673065185546804</c:v>
                </c:pt>
                <c:pt idx="271">
                  <c:v>91.673065185546804</c:v>
                </c:pt>
                <c:pt idx="272">
                  <c:v>91.673065185546804</c:v>
                </c:pt>
                <c:pt idx="273">
                  <c:v>97.533195495605398</c:v>
                </c:pt>
              </c:numCache>
            </c:numRef>
          </c:val>
          <c:smooth val="0"/>
          <c:extLst>
            <c:ext xmlns:c16="http://schemas.microsoft.com/office/drawing/2014/chart" uri="{C3380CC4-5D6E-409C-BE32-E72D297353CC}">
              <c16:uniqueId val="{00000002-BBDF-478B-88A6-EA3119188D13}"/>
            </c:ext>
          </c:extLst>
        </c:ser>
        <c:ser>
          <c:idx val="3"/>
          <c:order val="3"/>
          <c:tx>
            <c:v>FIRO-MAR-T2P100</c:v>
          </c:tx>
          <c:spPr>
            <a:ln w="25400" cap="rnd">
              <a:solidFill>
                <a:srgbClr val="4483A2"/>
              </a:solidFill>
              <a:round/>
            </a:ln>
            <a:effectLst/>
          </c:spPr>
          <c:marker>
            <c:symbol val="none"/>
          </c:marker>
          <c:cat>
            <c:numRef>
              <c:f>ResOps_FMAR!$H$4:$H$735</c:f>
              <c:numCache>
                <c:formatCode>m/d/yyyy</c:formatCode>
                <c:ptCount val="274"/>
                <c:pt idx="0">
                  <c:v>35339</c:v>
                </c:pt>
                <c:pt idx="1">
                  <c:v>35340</c:v>
                </c:pt>
                <c:pt idx="2">
                  <c:v>35341</c:v>
                </c:pt>
                <c:pt idx="3">
                  <c:v>35342</c:v>
                </c:pt>
                <c:pt idx="4">
                  <c:v>35343</c:v>
                </c:pt>
                <c:pt idx="5">
                  <c:v>35344</c:v>
                </c:pt>
                <c:pt idx="6">
                  <c:v>35345</c:v>
                </c:pt>
                <c:pt idx="7">
                  <c:v>35346</c:v>
                </c:pt>
                <c:pt idx="8">
                  <c:v>35347</c:v>
                </c:pt>
                <c:pt idx="9">
                  <c:v>35348</c:v>
                </c:pt>
                <c:pt idx="10">
                  <c:v>35349</c:v>
                </c:pt>
                <c:pt idx="11">
                  <c:v>35350</c:v>
                </c:pt>
                <c:pt idx="12">
                  <c:v>35351</c:v>
                </c:pt>
                <c:pt idx="13">
                  <c:v>35352</c:v>
                </c:pt>
                <c:pt idx="14">
                  <c:v>35353</c:v>
                </c:pt>
                <c:pt idx="15">
                  <c:v>35354</c:v>
                </c:pt>
                <c:pt idx="16">
                  <c:v>35355</c:v>
                </c:pt>
                <c:pt idx="17">
                  <c:v>35356</c:v>
                </c:pt>
                <c:pt idx="18">
                  <c:v>35357</c:v>
                </c:pt>
                <c:pt idx="19">
                  <c:v>35358</c:v>
                </c:pt>
                <c:pt idx="20">
                  <c:v>35359</c:v>
                </c:pt>
                <c:pt idx="21">
                  <c:v>35360</c:v>
                </c:pt>
                <c:pt idx="22">
                  <c:v>35361</c:v>
                </c:pt>
                <c:pt idx="23">
                  <c:v>35362</c:v>
                </c:pt>
                <c:pt idx="24">
                  <c:v>35363</c:v>
                </c:pt>
                <c:pt idx="25">
                  <c:v>35364</c:v>
                </c:pt>
                <c:pt idx="26">
                  <c:v>35365</c:v>
                </c:pt>
                <c:pt idx="27">
                  <c:v>35366</c:v>
                </c:pt>
                <c:pt idx="28">
                  <c:v>35367</c:v>
                </c:pt>
                <c:pt idx="29">
                  <c:v>35368</c:v>
                </c:pt>
                <c:pt idx="30">
                  <c:v>35369</c:v>
                </c:pt>
                <c:pt idx="31">
                  <c:v>35370</c:v>
                </c:pt>
                <c:pt idx="32">
                  <c:v>35371</c:v>
                </c:pt>
                <c:pt idx="33">
                  <c:v>35372</c:v>
                </c:pt>
                <c:pt idx="34">
                  <c:v>35373</c:v>
                </c:pt>
                <c:pt idx="35">
                  <c:v>35374</c:v>
                </c:pt>
                <c:pt idx="36">
                  <c:v>35375</c:v>
                </c:pt>
                <c:pt idx="37">
                  <c:v>35376</c:v>
                </c:pt>
                <c:pt idx="38">
                  <c:v>35377</c:v>
                </c:pt>
                <c:pt idx="39">
                  <c:v>35378</c:v>
                </c:pt>
                <c:pt idx="40">
                  <c:v>35379</c:v>
                </c:pt>
                <c:pt idx="41">
                  <c:v>35380</c:v>
                </c:pt>
                <c:pt idx="42">
                  <c:v>35381</c:v>
                </c:pt>
                <c:pt idx="43">
                  <c:v>35382</c:v>
                </c:pt>
                <c:pt idx="44">
                  <c:v>35383</c:v>
                </c:pt>
                <c:pt idx="45">
                  <c:v>35384</c:v>
                </c:pt>
                <c:pt idx="46">
                  <c:v>35385</c:v>
                </c:pt>
                <c:pt idx="47">
                  <c:v>35386</c:v>
                </c:pt>
                <c:pt idx="48">
                  <c:v>35387</c:v>
                </c:pt>
                <c:pt idx="49">
                  <c:v>35388</c:v>
                </c:pt>
                <c:pt idx="50">
                  <c:v>35389</c:v>
                </c:pt>
                <c:pt idx="51">
                  <c:v>35390</c:v>
                </c:pt>
                <c:pt idx="52">
                  <c:v>35391</c:v>
                </c:pt>
                <c:pt idx="53">
                  <c:v>35392</c:v>
                </c:pt>
                <c:pt idx="54">
                  <c:v>35393</c:v>
                </c:pt>
                <c:pt idx="55">
                  <c:v>35394</c:v>
                </c:pt>
                <c:pt idx="56">
                  <c:v>35395</c:v>
                </c:pt>
                <c:pt idx="57">
                  <c:v>35396</c:v>
                </c:pt>
                <c:pt idx="58">
                  <c:v>35397</c:v>
                </c:pt>
                <c:pt idx="59">
                  <c:v>35398</c:v>
                </c:pt>
                <c:pt idx="60">
                  <c:v>35399</c:v>
                </c:pt>
                <c:pt idx="61">
                  <c:v>35400</c:v>
                </c:pt>
                <c:pt idx="62">
                  <c:v>35401</c:v>
                </c:pt>
                <c:pt idx="63">
                  <c:v>35402</c:v>
                </c:pt>
                <c:pt idx="64">
                  <c:v>35403</c:v>
                </c:pt>
                <c:pt idx="65">
                  <c:v>35404</c:v>
                </c:pt>
                <c:pt idx="66">
                  <c:v>35405</c:v>
                </c:pt>
                <c:pt idx="67">
                  <c:v>35406</c:v>
                </c:pt>
                <c:pt idx="68">
                  <c:v>35407</c:v>
                </c:pt>
                <c:pt idx="69">
                  <c:v>35408</c:v>
                </c:pt>
                <c:pt idx="70">
                  <c:v>35409</c:v>
                </c:pt>
                <c:pt idx="71">
                  <c:v>35410</c:v>
                </c:pt>
                <c:pt idx="72">
                  <c:v>35411</c:v>
                </c:pt>
                <c:pt idx="73">
                  <c:v>35412</c:v>
                </c:pt>
                <c:pt idx="74">
                  <c:v>35413</c:v>
                </c:pt>
                <c:pt idx="75">
                  <c:v>35414</c:v>
                </c:pt>
                <c:pt idx="76">
                  <c:v>35415</c:v>
                </c:pt>
                <c:pt idx="77">
                  <c:v>35416</c:v>
                </c:pt>
                <c:pt idx="78">
                  <c:v>35417</c:v>
                </c:pt>
                <c:pt idx="79">
                  <c:v>35418</c:v>
                </c:pt>
                <c:pt idx="80">
                  <c:v>35419</c:v>
                </c:pt>
                <c:pt idx="81">
                  <c:v>35420</c:v>
                </c:pt>
                <c:pt idx="82">
                  <c:v>35421</c:v>
                </c:pt>
                <c:pt idx="83">
                  <c:v>35422</c:v>
                </c:pt>
                <c:pt idx="84">
                  <c:v>35423</c:v>
                </c:pt>
                <c:pt idx="85">
                  <c:v>35424</c:v>
                </c:pt>
                <c:pt idx="86">
                  <c:v>35425</c:v>
                </c:pt>
                <c:pt idx="87">
                  <c:v>35426</c:v>
                </c:pt>
                <c:pt idx="88">
                  <c:v>35427</c:v>
                </c:pt>
                <c:pt idx="89">
                  <c:v>35428</c:v>
                </c:pt>
                <c:pt idx="90">
                  <c:v>35429</c:v>
                </c:pt>
                <c:pt idx="91">
                  <c:v>35430</c:v>
                </c:pt>
                <c:pt idx="92">
                  <c:v>35431</c:v>
                </c:pt>
                <c:pt idx="93">
                  <c:v>35432</c:v>
                </c:pt>
                <c:pt idx="94">
                  <c:v>35433</c:v>
                </c:pt>
                <c:pt idx="95">
                  <c:v>35434</c:v>
                </c:pt>
                <c:pt idx="96">
                  <c:v>35435</c:v>
                </c:pt>
                <c:pt idx="97">
                  <c:v>35436</c:v>
                </c:pt>
                <c:pt idx="98">
                  <c:v>35437</c:v>
                </c:pt>
                <c:pt idx="99">
                  <c:v>35438</c:v>
                </c:pt>
                <c:pt idx="100">
                  <c:v>35439</c:v>
                </c:pt>
                <c:pt idx="101">
                  <c:v>35440</c:v>
                </c:pt>
                <c:pt idx="102">
                  <c:v>35441</c:v>
                </c:pt>
                <c:pt idx="103">
                  <c:v>35442</c:v>
                </c:pt>
                <c:pt idx="104">
                  <c:v>35443</c:v>
                </c:pt>
                <c:pt idx="105">
                  <c:v>35444</c:v>
                </c:pt>
                <c:pt idx="106">
                  <c:v>35445</c:v>
                </c:pt>
                <c:pt idx="107">
                  <c:v>35446</c:v>
                </c:pt>
                <c:pt idx="108">
                  <c:v>35447</c:v>
                </c:pt>
                <c:pt idx="109">
                  <c:v>35448</c:v>
                </c:pt>
                <c:pt idx="110">
                  <c:v>35449</c:v>
                </c:pt>
                <c:pt idx="111">
                  <c:v>35450</c:v>
                </c:pt>
                <c:pt idx="112">
                  <c:v>35451</c:v>
                </c:pt>
                <c:pt idx="113">
                  <c:v>35452</c:v>
                </c:pt>
                <c:pt idx="114">
                  <c:v>35453</c:v>
                </c:pt>
                <c:pt idx="115">
                  <c:v>35454</c:v>
                </c:pt>
                <c:pt idx="116">
                  <c:v>35455</c:v>
                </c:pt>
                <c:pt idx="117">
                  <c:v>35456</c:v>
                </c:pt>
                <c:pt idx="118">
                  <c:v>35457</c:v>
                </c:pt>
                <c:pt idx="119">
                  <c:v>35458</c:v>
                </c:pt>
                <c:pt idx="120">
                  <c:v>35459</c:v>
                </c:pt>
                <c:pt idx="121">
                  <c:v>35460</c:v>
                </c:pt>
                <c:pt idx="122">
                  <c:v>35461</c:v>
                </c:pt>
                <c:pt idx="123">
                  <c:v>35462</c:v>
                </c:pt>
                <c:pt idx="124">
                  <c:v>35463</c:v>
                </c:pt>
                <c:pt idx="125">
                  <c:v>35464</c:v>
                </c:pt>
                <c:pt idx="126">
                  <c:v>35465</c:v>
                </c:pt>
                <c:pt idx="127">
                  <c:v>35466</c:v>
                </c:pt>
                <c:pt idx="128">
                  <c:v>35467</c:v>
                </c:pt>
                <c:pt idx="129">
                  <c:v>35468</c:v>
                </c:pt>
                <c:pt idx="130">
                  <c:v>35469</c:v>
                </c:pt>
                <c:pt idx="131">
                  <c:v>35470</c:v>
                </c:pt>
                <c:pt idx="132">
                  <c:v>35471</c:v>
                </c:pt>
                <c:pt idx="133">
                  <c:v>35472</c:v>
                </c:pt>
                <c:pt idx="134">
                  <c:v>35473</c:v>
                </c:pt>
                <c:pt idx="135">
                  <c:v>35474</c:v>
                </c:pt>
                <c:pt idx="136">
                  <c:v>35475</c:v>
                </c:pt>
                <c:pt idx="137">
                  <c:v>35476</c:v>
                </c:pt>
                <c:pt idx="138">
                  <c:v>35477</c:v>
                </c:pt>
                <c:pt idx="139">
                  <c:v>35478</c:v>
                </c:pt>
                <c:pt idx="140">
                  <c:v>35479</c:v>
                </c:pt>
                <c:pt idx="141">
                  <c:v>35480</c:v>
                </c:pt>
                <c:pt idx="142">
                  <c:v>35481</c:v>
                </c:pt>
                <c:pt idx="143">
                  <c:v>35482</c:v>
                </c:pt>
                <c:pt idx="144">
                  <c:v>35483</c:v>
                </c:pt>
                <c:pt idx="145">
                  <c:v>35484</c:v>
                </c:pt>
                <c:pt idx="146">
                  <c:v>35485</c:v>
                </c:pt>
                <c:pt idx="147">
                  <c:v>35486</c:v>
                </c:pt>
                <c:pt idx="148">
                  <c:v>35487</c:v>
                </c:pt>
                <c:pt idx="149">
                  <c:v>35488</c:v>
                </c:pt>
                <c:pt idx="150">
                  <c:v>35489</c:v>
                </c:pt>
                <c:pt idx="151">
                  <c:v>35490</c:v>
                </c:pt>
                <c:pt idx="152">
                  <c:v>35491</c:v>
                </c:pt>
                <c:pt idx="153">
                  <c:v>35492</c:v>
                </c:pt>
                <c:pt idx="154">
                  <c:v>35493</c:v>
                </c:pt>
                <c:pt idx="155">
                  <c:v>35494</c:v>
                </c:pt>
                <c:pt idx="156">
                  <c:v>35495</c:v>
                </c:pt>
                <c:pt idx="157">
                  <c:v>35496</c:v>
                </c:pt>
                <c:pt idx="158">
                  <c:v>35497</c:v>
                </c:pt>
                <c:pt idx="159">
                  <c:v>35498</c:v>
                </c:pt>
                <c:pt idx="160">
                  <c:v>35499</c:v>
                </c:pt>
                <c:pt idx="161">
                  <c:v>35500</c:v>
                </c:pt>
                <c:pt idx="162">
                  <c:v>35501</c:v>
                </c:pt>
                <c:pt idx="163">
                  <c:v>35502</c:v>
                </c:pt>
                <c:pt idx="164">
                  <c:v>35503</c:v>
                </c:pt>
                <c:pt idx="165">
                  <c:v>35504</c:v>
                </c:pt>
                <c:pt idx="166">
                  <c:v>35505</c:v>
                </c:pt>
                <c:pt idx="167">
                  <c:v>35506</c:v>
                </c:pt>
                <c:pt idx="168">
                  <c:v>35507</c:v>
                </c:pt>
                <c:pt idx="169">
                  <c:v>35508</c:v>
                </c:pt>
                <c:pt idx="170">
                  <c:v>35509</c:v>
                </c:pt>
                <c:pt idx="171">
                  <c:v>35510</c:v>
                </c:pt>
                <c:pt idx="172">
                  <c:v>35511</c:v>
                </c:pt>
                <c:pt idx="173">
                  <c:v>35512</c:v>
                </c:pt>
                <c:pt idx="174">
                  <c:v>35513</c:v>
                </c:pt>
                <c:pt idx="175">
                  <c:v>35514</c:v>
                </c:pt>
                <c:pt idx="176">
                  <c:v>35515</c:v>
                </c:pt>
                <c:pt idx="177">
                  <c:v>35516</c:v>
                </c:pt>
                <c:pt idx="178">
                  <c:v>35517</c:v>
                </c:pt>
                <c:pt idx="179">
                  <c:v>35518</c:v>
                </c:pt>
                <c:pt idx="180">
                  <c:v>35519</c:v>
                </c:pt>
                <c:pt idx="181">
                  <c:v>35520</c:v>
                </c:pt>
                <c:pt idx="182">
                  <c:v>35521</c:v>
                </c:pt>
                <c:pt idx="183">
                  <c:v>35522</c:v>
                </c:pt>
                <c:pt idx="184">
                  <c:v>35523</c:v>
                </c:pt>
                <c:pt idx="185">
                  <c:v>35524</c:v>
                </c:pt>
                <c:pt idx="186">
                  <c:v>35525</c:v>
                </c:pt>
                <c:pt idx="187">
                  <c:v>35526</c:v>
                </c:pt>
                <c:pt idx="188">
                  <c:v>35527</c:v>
                </c:pt>
                <c:pt idx="189">
                  <c:v>35528</c:v>
                </c:pt>
                <c:pt idx="190">
                  <c:v>35529</c:v>
                </c:pt>
                <c:pt idx="191">
                  <c:v>35530</c:v>
                </c:pt>
                <c:pt idx="192">
                  <c:v>35531</c:v>
                </c:pt>
                <c:pt idx="193">
                  <c:v>35532</c:v>
                </c:pt>
                <c:pt idx="194">
                  <c:v>35533</c:v>
                </c:pt>
                <c:pt idx="195">
                  <c:v>35534</c:v>
                </c:pt>
                <c:pt idx="196">
                  <c:v>35535</c:v>
                </c:pt>
                <c:pt idx="197">
                  <c:v>35536</c:v>
                </c:pt>
                <c:pt idx="198">
                  <c:v>35537</c:v>
                </c:pt>
                <c:pt idx="199">
                  <c:v>35538</c:v>
                </c:pt>
                <c:pt idx="200">
                  <c:v>35539</c:v>
                </c:pt>
                <c:pt idx="201">
                  <c:v>35540</c:v>
                </c:pt>
                <c:pt idx="202">
                  <c:v>35541</c:v>
                </c:pt>
                <c:pt idx="203">
                  <c:v>35542</c:v>
                </c:pt>
                <c:pt idx="204">
                  <c:v>35543</c:v>
                </c:pt>
                <c:pt idx="205">
                  <c:v>35544</c:v>
                </c:pt>
                <c:pt idx="206">
                  <c:v>35545</c:v>
                </c:pt>
                <c:pt idx="207">
                  <c:v>35546</c:v>
                </c:pt>
                <c:pt idx="208">
                  <c:v>35547</c:v>
                </c:pt>
                <c:pt idx="209">
                  <c:v>35548</c:v>
                </c:pt>
                <c:pt idx="210">
                  <c:v>35549</c:v>
                </c:pt>
                <c:pt idx="211">
                  <c:v>35550</c:v>
                </c:pt>
                <c:pt idx="212">
                  <c:v>35551</c:v>
                </c:pt>
                <c:pt idx="213">
                  <c:v>35552</c:v>
                </c:pt>
                <c:pt idx="214">
                  <c:v>35553</c:v>
                </c:pt>
                <c:pt idx="215">
                  <c:v>35554</c:v>
                </c:pt>
                <c:pt idx="216">
                  <c:v>35555</c:v>
                </c:pt>
                <c:pt idx="217">
                  <c:v>35556</c:v>
                </c:pt>
                <c:pt idx="218">
                  <c:v>35557</c:v>
                </c:pt>
                <c:pt idx="219">
                  <c:v>35558</c:v>
                </c:pt>
                <c:pt idx="220">
                  <c:v>35559</c:v>
                </c:pt>
                <c:pt idx="221">
                  <c:v>35560</c:v>
                </c:pt>
                <c:pt idx="222">
                  <c:v>35561</c:v>
                </c:pt>
                <c:pt idx="223">
                  <c:v>35562</c:v>
                </c:pt>
                <c:pt idx="224">
                  <c:v>35563</c:v>
                </c:pt>
                <c:pt idx="225">
                  <c:v>35564</c:v>
                </c:pt>
                <c:pt idx="226">
                  <c:v>35565</c:v>
                </c:pt>
                <c:pt idx="227">
                  <c:v>35566</c:v>
                </c:pt>
                <c:pt idx="228">
                  <c:v>35567</c:v>
                </c:pt>
                <c:pt idx="229">
                  <c:v>35568</c:v>
                </c:pt>
                <c:pt idx="230">
                  <c:v>35569</c:v>
                </c:pt>
                <c:pt idx="231">
                  <c:v>35570</c:v>
                </c:pt>
                <c:pt idx="232">
                  <c:v>35571</c:v>
                </c:pt>
                <c:pt idx="233">
                  <c:v>35572</c:v>
                </c:pt>
                <c:pt idx="234">
                  <c:v>35573</c:v>
                </c:pt>
                <c:pt idx="235">
                  <c:v>35574</c:v>
                </c:pt>
                <c:pt idx="236">
                  <c:v>35575</c:v>
                </c:pt>
                <c:pt idx="237">
                  <c:v>35576</c:v>
                </c:pt>
                <c:pt idx="238">
                  <c:v>35577</c:v>
                </c:pt>
                <c:pt idx="239">
                  <c:v>35578</c:v>
                </c:pt>
                <c:pt idx="240">
                  <c:v>35579</c:v>
                </c:pt>
                <c:pt idx="241">
                  <c:v>35580</c:v>
                </c:pt>
                <c:pt idx="242">
                  <c:v>35581</c:v>
                </c:pt>
                <c:pt idx="243">
                  <c:v>35582</c:v>
                </c:pt>
                <c:pt idx="244">
                  <c:v>35583</c:v>
                </c:pt>
                <c:pt idx="245">
                  <c:v>35584</c:v>
                </c:pt>
                <c:pt idx="246">
                  <c:v>35585</c:v>
                </c:pt>
                <c:pt idx="247">
                  <c:v>35586</c:v>
                </c:pt>
                <c:pt idx="248">
                  <c:v>35587</c:v>
                </c:pt>
                <c:pt idx="249">
                  <c:v>35588</c:v>
                </c:pt>
                <c:pt idx="250">
                  <c:v>35589</c:v>
                </c:pt>
                <c:pt idx="251">
                  <c:v>35590</c:v>
                </c:pt>
                <c:pt idx="252">
                  <c:v>35591</c:v>
                </c:pt>
                <c:pt idx="253">
                  <c:v>35592</c:v>
                </c:pt>
                <c:pt idx="254">
                  <c:v>35593</c:v>
                </c:pt>
                <c:pt idx="255">
                  <c:v>35594</c:v>
                </c:pt>
                <c:pt idx="256">
                  <c:v>35595</c:v>
                </c:pt>
                <c:pt idx="257">
                  <c:v>35596</c:v>
                </c:pt>
                <c:pt idx="258">
                  <c:v>35597</c:v>
                </c:pt>
                <c:pt idx="259">
                  <c:v>35598</c:v>
                </c:pt>
                <c:pt idx="260">
                  <c:v>35599</c:v>
                </c:pt>
                <c:pt idx="261">
                  <c:v>35600</c:v>
                </c:pt>
                <c:pt idx="262">
                  <c:v>35601</c:v>
                </c:pt>
                <c:pt idx="263">
                  <c:v>35602</c:v>
                </c:pt>
                <c:pt idx="264">
                  <c:v>35603</c:v>
                </c:pt>
                <c:pt idx="265">
                  <c:v>35604</c:v>
                </c:pt>
                <c:pt idx="266">
                  <c:v>35605</c:v>
                </c:pt>
                <c:pt idx="267">
                  <c:v>35606</c:v>
                </c:pt>
                <c:pt idx="268">
                  <c:v>35607</c:v>
                </c:pt>
                <c:pt idx="269">
                  <c:v>35608</c:v>
                </c:pt>
                <c:pt idx="270">
                  <c:v>35609</c:v>
                </c:pt>
                <c:pt idx="271">
                  <c:v>35610</c:v>
                </c:pt>
                <c:pt idx="272">
                  <c:v>35611</c:v>
                </c:pt>
                <c:pt idx="273">
                  <c:v>35612</c:v>
                </c:pt>
              </c:numCache>
            </c:numRef>
          </c:cat>
          <c:val>
            <c:numRef>
              <c:f>ResOps_FMAR!$P$4:$P$735</c:f>
              <c:numCache>
                <c:formatCode>#,##0</c:formatCode>
                <c:ptCount val="274"/>
                <c:pt idx="0">
                  <c:v>52.38447</c:v>
                </c:pt>
                <c:pt idx="1">
                  <c:v>52.38447</c:v>
                </c:pt>
                <c:pt idx="2">
                  <c:v>52.38447</c:v>
                </c:pt>
                <c:pt idx="3">
                  <c:v>52.38447</c:v>
                </c:pt>
                <c:pt idx="4">
                  <c:v>52.38447</c:v>
                </c:pt>
                <c:pt idx="5">
                  <c:v>52.38447</c:v>
                </c:pt>
                <c:pt idx="6">
                  <c:v>52.38447</c:v>
                </c:pt>
                <c:pt idx="7">
                  <c:v>52.38447</c:v>
                </c:pt>
                <c:pt idx="8">
                  <c:v>52.38447</c:v>
                </c:pt>
                <c:pt idx="9">
                  <c:v>52.38447</c:v>
                </c:pt>
                <c:pt idx="10">
                  <c:v>52.38447</c:v>
                </c:pt>
                <c:pt idx="11">
                  <c:v>52.38447</c:v>
                </c:pt>
                <c:pt idx="12">
                  <c:v>52.38447</c:v>
                </c:pt>
                <c:pt idx="13">
                  <c:v>52.38447</c:v>
                </c:pt>
                <c:pt idx="14">
                  <c:v>52.38447</c:v>
                </c:pt>
                <c:pt idx="15">
                  <c:v>496.38445999999999</c:v>
                </c:pt>
                <c:pt idx="16">
                  <c:v>496.38445999999999</c:v>
                </c:pt>
                <c:pt idx="17">
                  <c:v>496.38445999999999</c:v>
                </c:pt>
                <c:pt idx="18">
                  <c:v>496.38445999999999</c:v>
                </c:pt>
                <c:pt idx="19">
                  <c:v>496.38445999999999</c:v>
                </c:pt>
                <c:pt idx="20">
                  <c:v>496.38445999999999</c:v>
                </c:pt>
                <c:pt idx="21">
                  <c:v>496.38445999999999</c:v>
                </c:pt>
                <c:pt idx="22">
                  <c:v>496.38445999999999</c:v>
                </c:pt>
                <c:pt idx="23">
                  <c:v>496.38445999999999</c:v>
                </c:pt>
                <c:pt idx="24">
                  <c:v>496.38445999999999</c:v>
                </c:pt>
                <c:pt idx="25">
                  <c:v>496.38445999999999</c:v>
                </c:pt>
                <c:pt idx="26">
                  <c:v>496.38445999999999</c:v>
                </c:pt>
                <c:pt idx="27">
                  <c:v>496.38445999999999</c:v>
                </c:pt>
                <c:pt idx="28">
                  <c:v>496.38445999999999</c:v>
                </c:pt>
                <c:pt idx="29">
                  <c:v>496.38445999999999</c:v>
                </c:pt>
                <c:pt idx="30">
                  <c:v>496.38445999999999</c:v>
                </c:pt>
                <c:pt idx="31">
                  <c:v>124.46541999999999</c:v>
                </c:pt>
                <c:pt idx="32">
                  <c:v>124.46541999999999</c:v>
                </c:pt>
                <c:pt idx="33">
                  <c:v>124.46541999999999</c:v>
                </c:pt>
                <c:pt idx="34">
                  <c:v>124.46541999999999</c:v>
                </c:pt>
                <c:pt idx="35">
                  <c:v>124.46541999999999</c:v>
                </c:pt>
                <c:pt idx="36">
                  <c:v>124.46541999999999</c:v>
                </c:pt>
                <c:pt idx="37">
                  <c:v>124.46541999999999</c:v>
                </c:pt>
                <c:pt idx="38">
                  <c:v>124.46541999999999</c:v>
                </c:pt>
                <c:pt idx="39">
                  <c:v>124.46541999999999</c:v>
                </c:pt>
                <c:pt idx="40">
                  <c:v>124.46541999999999</c:v>
                </c:pt>
                <c:pt idx="41">
                  <c:v>124.46541999999999</c:v>
                </c:pt>
                <c:pt idx="42">
                  <c:v>124.46541999999999</c:v>
                </c:pt>
                <c:pt idx="43">
                  <c:v>124.46541999999999</c:v>
                </c:pt>
                <c:pt idx="44">
                  <c:v>124.46541999999999</c:v>
                </c:pt>
                <c:pt idx="45">
                  <c:v>124.46541999999999</c:v>
                </c:pt>
                <c:pt idx="46">
                  <c:v>124.46541999999999</c:v>
                </c:pt>
                <c:pt idx="47">
                  <c:v>124.46541999999999</c:v>
                </c:pt>
                <c:pt idx="48">
                  <c:v>124.46541999999999</c:v>
                </c:pt>
                <c:pt idx="49">
                  <c:v>124.46541999999999</c:v>
                </c:pt>
                <c:pt idx="50">
                  <c:v>124.46541999999999</c:v>
                </c:pt>
                <c:pt idx="51">
                  <c:v>124.46541999999999</c:v>
                </c:pt>
                <c:pt idx="52">
                  <c:v>124.46541999999999</c:v>
                </c:pt>
                <c:pt idx="53">
                  <c:v>124.46541999999999</c:v>
                </c:pt>
                <c:pt idx="54">
                  <c:v>124.46541999999999</c:v>
                </c:pt>
                <c:pt idx="55">
                  <c:v>124.46541999999999</c:v>
                </c:pt>
                <c:pt idx="56">
                  <c:v>124.46541999999999</c:v>
                </c:pt>
                <c:pt idx="57">
                  <c:v>124.46541999999999</c:v>
                </c:pt>
                <c:pt idx="58">
                  <c:v>124.46541999999999</c:v>
                </c:pt>
                <c:pt idx="59">
                  <c:v>124.46541999999999</c:v>
                </c:pt>
                <c:pt idx="60">
                  <c:v>124.46541999999999</c:v>
                </c:pt>
                <c:pt idx="61">
                  <c:v>119.9315</c:v>
                </c:pt>
                <c:pt idx="62">
                  <c:v>119.9315</c:v>
                </c:pt>
                <c:pt idx="63">
                  <c:v>119.9315</c:v>
                </c:pt>
                <c:pt idx="64">
                  <c:v>119.9315</c:v>
                </c:pt>
                <c:pt idx="65">
                  <c:v>119.9315</c:v>
                </c:pt>
                <c:pt idx="66">
                  <c:v>119.9315</c:v>
                </c:pt>
                <c:pt idx="67">
                  <c:v>119.9315</c:v>
                </c:pt>
                <c:pt idx="68">
                  <c:v>119.9315</c:v>
                </c:pt>
                <c:pt idx="69">
                  <c:v>119.9315</c:v>
                </c:pt>
                <c:pt idx="70">
                  <c:v>119.9315</c:v>
                </c:pt>
                <c:pt idx="71">
                  <c:v>119.9315</c:v>
                </c:pt>
                <c:pt idx="72">
                  <c:v>119.9315</c:v>
                </c:pt>
                <c:pt idx="73">
                  <c:v>119.9315</c:v>
                </c:pt>
                <c:pt idx="74">
                  <c:v>119.9315</c:v>
                </c:pt>
                <c:pt idx="75">
                  <c:v>119.9315</c:v>
                </c:pt>
                <c:pt idx="76">
                  <c:v>119.9315</c:v>
                </c:pt>
                <c:pt idx="77">
                  <c:v>525.6798</c:v>
                </c:pt>
                <c:pt idx="78">
                  <c:v>1184.0764999999999</c:v>
                </c:pt>
                <c:pt idx="79">
                  <c:v>2823.0698000000002</c:v>
                </c:pt>
                <c:pt idx="80">
                  <c:v>3798.4029999999998</c:v>
                </c:pt>
                <c:pt idx="81">
                  <c:v>5999.8603999999996</c:v>
                </c:pt>
                <c:pt idx="82">
                  <c:v>6054.2920000000004</c:v>
                </c:pt>
                <c:pt idx="83">
                  <c:v>6044.6103999999996</c:v>
                </c:pt>
                <c:pt idx="84">
                  <c:v>3556.4376999999999</c:v>
                </c:pt>
                <c:pt idx="85">
                  <c:v>932.00829999999996</c:v>
                </c:pt>
                <c:pt idx="86">
                  <c:v>2099.5365999999999</c:v>
                </c:pt>
                <c:pt idx="87">
                  <c:v>2984.1095999999998</c:v>
                </c:pt>
                <c:pt idx="88">
                  <c:v>3988.6786999999999</c:v>
                </c:pt>
                <c:pt idx="89">
                  <c:v>5999.8603999999996</c:v>
                </c:pt>
                <c:pt idx="90">
                  <c:v>6001.1693999999998</c:v>
                </c:pt>
                <c:pt idx="91">
                  <c:v>6018.0483000000004</c:v>
                </c:pt>
                <c:pt idx="92">
                  <c:v>5999.8257000000003</c:v>
                </c:pt>
                <c:pt idx="93">
                  <c:v>6007.1890000000003</c:v>
                </c:pt>
                <c:pt idx="94">
                  <c:v>6029.1139999999996</c:v>
                </c:pt>
                <c:pt idx="95">
                  <c:v>6017.2380000000003</c:v>
                </c:pt>
                <c:pt idx="96">
                  <c:v>5993.6576999999997</c:v>
                </c:pt>
                <c:pt idx="97">
                  <c:v>5997.848</c:v>
                </c:pt>
                <c:pt idx="98">
                  <c:v>5998.92</c:v>
                </c:pt>
                <c:pt idx="99">
                  <c:v>5999.3563999999997</c:v>
                </c:pt>
                <c:pt idx="100">
                  <c:v>5999.5684000000001</c:v>
                </c:pt>
                <c:pt idx="101">
                  <c:v>5999.6806999999999</c:v>
                </c:pt>
                <c:pt idx="102">
                  <c:v>5999.7079999999996</c:v>
                </c:pt>
                <c:pt idx="103">
                  <c:v>5999.7227000000003</c:v>
                </c:pt>
                <c:pt idx="104">
                  <c:v>6000.23</c:v>
                </c:pt>
                <c:pt idx="105">
                  <c:v>6003.9453000000003</c:v>
                </c:pt>
                <c:pt idx="106">
                  <c:v>5999.8249999999998</c:v>
                </c:pt>
                <c:pt idx="107">
                  <c:v>6007.1543000000001</c:v>
                </c:pt>
                <c:pt idx="108">
                  <c:v>5998.1035000000002</c:v>
                </c:pt>
                <c:pt idx="109">
                  <c:v>5998.85</c:v>
                </c:pt>
                <c:pt idx="110">
                  <c:v>5999.3379999999997</c:v>
                </c:pt>
                <c:pt idx="111">
                  <c:v>5999.9170000000004</c:v>
                </c:pt>
                <c:pt idx="112">
                  <c:v>6007.48</c:v>
                </c:pt>
                <c:pt idx="113">
                  <c:v>6014.7505000000001</c:v>
                </c:pt>
                <c:pt idx="114">
                  <c:v>6061.4004000000004</c:v>
                </c:pt>
                <c:pt idx="115">
                  <c:v>5981.9565000000002</c:v>
                </c:pt>
                <c:pt idx="116">
                  <c:v>5999.8257000000003</c:v>
                </c:pt>
                <c:pt idx="117">
                  <c:v>6002.6310000000003</c:v>
                </c:pt>
                <c:pt idx="118">
                  <c:v>10672.398999999999</c:v>
                </c:pt>
                <c:pt idx="119">
                  <c:v>10706.165000000001</c:v>
                </c:pt>
                <c:pt idx="120">
                  <c:v>9710.9120000000003</c:v>
                </c:pt>
                <c:pt idx="121">
                  <c:v>9242.9009999999998</c:v>
                </c:pt>
                <c:pt idx="122">
                  <c:v>8737.0169999999998</c:v>
                </c:pt>
                <c:pt idx="123">
                  <c:v>8207.3109999999997</c:v>
                </c:pt>
                <c:pt idx="124">
                  <c:v>7682.5820000000003</c:v>
                </c:pt>
                <c:pt idx="125">
                  <c:v>7160.1189999999997</c:v>
                </c:pt>
                <c:pt idx="126">
                  <c:v>6650.1143000000002</c:v>
                </c:pt>
                <c:pt idx="127">
                  <c:v>6152.7543999999998</c:v>
                </c:pt>
                <c:pt idx="128">
                  <c:v>5999.8056999999999</c:v>
                </c:pt>
                <c:pt idx="129">
                  <c:v>5999.8056999999999</c:v>
                </c:pt>
                <c:pt idx="130">
                  <c:v>5999.8056999999999</c:v>
                </c:pt>
                <c:pt idx="131">
                  <c:v>5999.8056999999999</c:v>
                </c:pt>
                <c:pt idx="132">
                  <c:v>5999.8056999999999</c:v>
                </c:pt>
                <c:pt idx="133">
                  <c:v>5999.8056999999999</c:v>
                </c:pt>
                <c:pt idx="134">
                  <c:v>5999.8056999999999</c:v>
                </c:pt>
                <c:pt idx="135">
                  <c:v>5999.8056999999999</c:v>
                </c:pt>
                <c:pt idx="136">
                  <c:v>5999.8056999999999</c:v>
                </c:pt>
                <c:pt idx="137">
                  <c:v>5999.8056999999999</c:v>
                </c:pt>
                <c:pt idx="138">
                  <c:v>5999.8056999999999</c:v>
                </c:pt>
                <c:pt idx="139">
                  <c:v>5999.8056999999999</c:v>
                </c:pt>
                <c:pt idx="140">
                  <c:v>5999.8056999999999</c:v>
                </c:pt>
                <c:pt idx="141">
                  <c:v>5999.8056999999999</c:v>
                </c:pt>
                <c:pt idx="142">
                  <c:v>5999.8056999999999</c:v>
                </c:pt>
                <c:pt idx="143">
                  <c:v>5999.8056999999999</c:v>
                </c:pt>
                <c:pt idx="144">
                  <c:v>5999.8056999999999</c:v>
                </c:pt>
                <c:pt idx="145">
                  <c:v>5999.8056999999999</c:v>
                </c:pt>
                <c:pt idx="146">
                  <c:v>4453.2924999999996</c:v>
                </c:pt>
                <c:pt idx="147">
                  <c:v>648.18910000000005</c:v>
                </c:pt>
                <c:pt idx="148">
                  <c:v>648.1884</c:v>
                </c:pt>
                <c:pt idx="149">
                  <c:v>648.1884</c:v>
                </c:pt>
                <c:pt idx="150">
                  <c:v>648.1884</c:v>
                </c:pt>
                <c:pt idx="151">
                  <c:v>193.01202000000001</c:v>
                </c:pt>
                <c:pt idx="152">
                  <c:v>193.01202000000001</c:v>
                </c:pt>
                <c:pt idx="153">
                  <c:v>193.01202000000001</c:v>
                </c:pt>
                <c:pt idx="154">
                  <c:v>193.01202000000001</c:v>
                </c:pt>
                <c:pt idx="155">
                  <c:v>193.01202000000001</c:v>
                </c:pt>
                <c:pt idx="156">
                  <c:v>193.01202000000001</c:v>
                </c:pt>
                <c:pt idx="157">
                  <c:v>193.01202000000001</c:v>
                </c:pt>
                <c:pt idx="158">
                  <c:v>193.01202000000001</c:v>
                </c:pt>
                <c:pt idx="159">
                  <c:v>193.01202000000001</c:v>
                </c:pt>
                <c:pt idx="160">
                  <c:v>193.01202000000001</c:v>
                </c:pt>
                <c:pt idx="161">
                  <c:v>193.01202000000001</c:v>
                </c:pt>
                <c:pt idx="162">
                  <c:v>193.01202000000001</c:v>
                </c:pt>
                <c:pt idx="163">
                  <c:v>193.01202000000001</c:v>
                </c:pt>
                <c:pt idx="164">
                  <c:v>193.01202000000001</c:v>
                </c:pt>
                <c:pt idx="165">
                  <c:v>193.01202000000001</c:v>
                </c:pt>
                <c:pt idx="166">
                  <c:v>193.01202000000001</c:v>
                </c:pt>
                <c:pt idx="167">
                  <c:v>193.01202000000001</c:v>
                </c:pt>
                <c:pt idx="168">
                  <c:v>193.01202000000001</c:v>
                </c:pt>
                <c:pt idx="169">
                  <c:v>193.01202000000001</c:v>
                </c:pt>
                <c:pt idx="170">
                  <c:v>193.01202000000001</c:v>
                </c:pt>
                <c:pt idx="171">
                  <c:v>193.01202000000001</c:v>
                </c:pt>
                <c:pt idx="172">
                  <c:v>193.01202000000001</c:v>
                </c:pt>
                <c:pt idx="173">
                  <c:v>193.01202000000001</c:v>
                </c:pt>
                <c:pt idx="174">
                  <c:v>193.01202000000001</c:v>
                </c:pt>
                <c:pt idx="175">
                  <c:v>193.01202000000001</c:v>
                </c:pt>
                <c:pt idx="176">
                  <c:v>193.01202000000001</c:v>
                </c:pt>
                <c:pt idx="177">
                  <c:v>193.01202000000001</c:v>
                </c:pt>
                <c:pt idx="178">
                  <c:v>193.01202000000001</c:v>
                </c:pt>
                <c:pt idx="179">
                  <c:v>193.01202000000001</c:v>
                </c:pt>
                <c:pt idx="180">
                  <c:v>193.01202000000001</c:v>
                </c:pt>
                <c:pt idx="181">
                  <c:v>193.01202000000001</c:v>
                </c:pt>
                <c:pt idx="182">
                  <c:v>116.86017</c:v>
                </c:pt>
                <c:pt idx="183">
                  <c:v>116.86017</c:v>
                </c:pt>
                <c:pt idx="184">
                  <c:v>116.86017</c:v>
                </c:pt>
                <c:pt idx="185">
                  <c:v>116.86017</c:v>
                </c:pt>
                <c:pt idx="186">
                  <c:v>116.86017</c:v>
                </c:pt>
                <c:pt idx="187">
                  <c:v>116.86017</c:v>
                </c:pt>
                <c:pt idx="188">
                  <c:v>116.86017</c:v>
                </c:pt>
                <c:pt idx="189">
                  <c:v>116.86017</c:v>
                </c:pt>
                <c:pt idx="190">
                  <c:v>116.86017</c:v>
                </c:pt>
                <c:pt idx="191">
                  <c:v>116.86017</c:v>
                </c:pt>
                <c:pt idx="192">
                  <c:v>116.86017</c:v>
                </c:pt>
                <c:pt idx="193">
                  <c:v>116.86017</c:v>
                </c:pt>
                <c:pt idx="194">
                  <c:v>116.86017</c:v>
                </c:pt>
                <c:pt idx="195">
                  <c:v>116.86017</c:v>
                </c:pt>
                <c:pt idx="196">
                  <c:v>116.86017</c:v>
                </c:pt>
                <c:pt idx="197">
                  <c:v>116.86017</c:v>
                </c:pt>
                <c:pt idx="198">
                  <c:v>116.86017</c:v>
                </c:pt>
                <c:pt idx="199">
                  <c:v>116.86017</c:v>
                </c:pt>
                <c:pt idx="200">
                  <c:v>116.86017</c:v>
                </c:pt>
                <c:pt idx="201">
                  <c:v>116.86017</c:v>
                </c:pt>
                <c:pt idx="202">
                  <c:v>116.86017</c:v>
                </c:pt>
                <c:pt idx="203">
                  <c:v>116.86017</c:v>
                </c:pt>
                <c:pt idx="204">
                  <c:v>116.86017</c:v>
                </c:pt>
                <c:pt idx="205">
                  <c:v>116.86017</c:v>
                </c:pt>
                <c:pt idx="206">
                  <c:v>116.86017</c:v>
                </c:pt>
                <c:pt idx="207">
                  <c:v>116.86017</c:v>
                </c:pt>
                <c:pt idx="208">
                  <c:v>116.86017</c:v>
                </c:pt>
                <c:pt idx="209">
                  <c:v>116.86017</c:v>
                </c:pt>
                <c:pt idx="210">
                  <c:v>116.86017</c:v>
                </c:pt>
                <c:pt idx="211">
                  <c:v>116.86017</c:v>
                </c:pt>
                <c:pt idx="212">
                  <c:v>139.39487</c:v>
                </c:pt>
                <c:pt idx="213">
                  <c:v>139.39487</c:v>
                </c:pt>
                <c:pt idx="214">
                  <c:v>139.39487</c:v>
                </c:pt>
                <c:pt idx="215">
                  <c:v>139.39487</c:v>
                </c:pt>
                <c:pt idx="216">
                  <c:v>139.39487</c:v>
                </c:pt>
                <c:pt idx="217">
                  <c:v>139.39487</c:v>
                </c:pt>
                <c:pt idx="218">
                  <c:v>139.39487</c:v>
                </c:pt>
                <c:pt idx="219">
                  <c:v>139.39487</c:v>
                </c:pt>
                <c:pt idx="220">
                  <c:v>139.39487</c:v>
                </c:pt>
                <c:pt idx="221">
                  <c:v>139.39487</c:v>
                </c:pt>
                <c:pt idx="222">
                  <c:v>139.39487</c:v>
                </c:pt>
                <c:pt idx="223">
                  <c:v>139.39487</c:v>
                </c:pt>
                <c:pt idx="224">
                  <c:v>139.39487</c:v>
                </c:pt>
                <c:pt idx="225">
                  <c:v>139.39487</c:v>
                </c:pt>
                <c:pt idx="226">
                  <c:v>139.39487</c:v>
                </c:pt>
                <c:pt idx="227">
                  <c:v>139.39487</c:v>
                </c:pt>
                <c:pt idx="228">
                  <c:v>139.39487</c:v>
                </c:pt>
                <c:pt idx="229">
                  <c:v>139.39487</c:v>
                </c:pt>
                <c:pt idx="230">
                  <c:v>139.39487</c:v>
                </c:pt>
                <c:pt idx="231">
                  <c:v>139.39487</c:v>
                </c:pt>
                <c:pt idx="232">
                  <c:v>139.39487</c:v>
                </c:pt>
                <c:pt idx="233">
                  <c:v>139.39487</c:v>
                </c:pt>
                <c:pt idx="234">
                  <c:v>139.39487</c:v>
                </c:pt>
                <c:pt idx="235">
                  <c:v>139.39487</c:v>
                </c:pt>
                <c:pt idx="236">
                  <c:v>139.39487</c:v>
                </c:pt>
                <c:pt idx="237">
                  <c:v>139.39487</c:v>
                </c:pt>
                <c:pt idx="238">
                  <c:v>139.39487</c:v>
                </c:pt>
                <c:pt idx="239">
                  <c:v>139.39487</c:v>
                </c:pt>
                <c:pt idx="240">
                  <c:v>139.39487</c:v>
                </c:pt>
                <c:pt idx="241">
                  <c:v>139.39487</c:v>
                </c:pt>
                <c:pt idx="242">
                  <c:v>139.39487</c:v>
                </c:pt>
                <c:pt idx="243">
                  <c:v>91.405959999999993</c:v>
                </c:pt>
                <c:pt idx="244">
                  <c:v>91.405959999999993</c:v>
                </c:pt>
                <c:pt idx="245">
                  <c:v>91.405959999999993</c:v>
                </c:pt>
                <c:pt idx="246">
                  <c:v>91.405959999999993</c:v>
                </c:pt>
                <c:pt idx="247">
                  <c:v>91.405959999999993</c:v>
                </c:pt>
                <c:pt idx="248">
                  <c:v>91.405959999999993</c:v>
                </c:pt>
                <c:pt idx="249">
                  <c:v>91.405959999999993</c:v>
                </c:pt>
                <c:pt idx="250">
                  <c:v>91.405959999999993</c:v>
                </c:pt>
                <c:pt idx="251">
                  <c:v>91.405959999999993</c:v>
                </c:pt>
                <c:pt idx="252">
                  <c:v>91.405959999999993</c:v>
                </c:pt>
                <c:pt idx="253">
                  <c:v>91.405959999999993</c:v>
                </c:pt>
                <c:pt idx="254">
                  <c:v>91.405959999999993</c:v>
                </c:pt>
                <c:pt idx="255">
                  <c:v>91.405959999999993</c:v>
                </c:pt>
                <c:pt idx="256">
                  <c:v>91.405959999999993</c:v>
                </c:pt>
                <c:pt idx="257">
                  <c:v>91.405959999999993</c:v>
                </c:pt>
                <c:pt idx="258">
                  <c:v>91.405959999999993</c:v>
                </c:pt>
                <c:pt idx="259">
                  <c:v>91.405959999999993</c:v>
                </c:pt>
                <c:pt idx="260">
                  <c:v>91.405959999999993</c:v>
                </c:pt>
                <c:pt idx="261">
                  <c:v>91.405959999999993</c:v>
                </c:pt>
                <c:pt idx="262">
                  <c:v>91.405959999999993</c:v>
                </c:pt>
                <c:pt idx="263">
                  <c:v>91.405959999999993</c:v>
                </c:pt>
                <c:pt idx="264">
                  <c:v>91.405959999999993</c:v>
                </c:pt>
                <c:pt idx="265">
                  <c:v>91.405959999999993</c:v>
                </c:pt>
                <c:pt idx="266">
                  <c:v>91.405959999999993</c:v>
                </c:pt>
                <c:pt idx="267">
                  <c:v>91.405959999999993</c:v>
                </c:pt>
                <c:pt idx="268">
                  <c:v>91.405959999999993</c:v>
                </c:pt>
                <c:pt idx="269">
                  <c:v>91.405959999999993</c:v>
                </c:pt>
                <c:pt idx="270">
                  <c:v>91.405959999999993</c:v>
                </c:pt>
                <c:pt idx="271">
                  <c:v>91.405959999999993</c:v>
                </c:pt>
                <c:pt idx="272">
                  <c:v>91.405959999999993</c:v>
                </c:pt>
                <c:pt idx="273">
                  <c:v>97.124054000000001</c:v>
                </c:pt>
              </c:numCache>
            </c:numRef>
          </c:val>
          <c:smooth val="0"/>
          <c:extLst>
            <c:ext xmlns:c16="http://schemas.microsoft.com/office/drawing/2014/chart" uri="{C3380CC4-5D6E-409C-BE32-E72D297353CC}">
              <c16:uniqueId val="{00000004-BBDF-478B-88A6-EA3119188D13}"/>
            </c:ext>
          </c:extLst>
        </c:ser>
        <c:ser>
          <c:idx val="5"/>
          <c:order val="4"/>
          <c:tx>
            <c:strRef>
              <c:f>Sheet1!$T$3</c:f>
              <c:strCache>
                <c:ptCount val="1"/>
                <c:pt idx="0">
                  <c:v>FIRO-MAR Flow-Out</c:v>
                </c:pt>
              </c:strCache>
            </c:strRef>
          </c:tx>
          <c:spPr>
            <a:ln w="25400" cap="rnd">
              <a:solidFill>
                <a:srgbClr val="70C238"/>
              </a:solidFill>
              <a:round/>
            </a:ln>
            <a:effectLst/>
          </c:spPr>
          <c:marker>
            <c:symbol val="none"/>
          </c:marker>
          <c:val>
            <c:numRef>
              <c:f>Sheet1!$T$4:$T$276</c:f>
              <c:numCache>
                <c:formatCode>General</c:formatCode>
                <c:ptCount val="273"/>
                <c:pt idx="0">
                  <c:v>351.38677999999999</c:v>
                </c:pt>
                <c:pt idx="1">
                  <c:v>351.38677999999999</c:v>
                </c:pt>
                <c:pt idx="2">
                  <c:v>351.38677999999999</c:v>
                </c:pt>
                <c:pt idx="3">
                  <c:v>351.38677999999999</c:v>
                </c:pt>
                <c:pt idx="4">
                  <c:v>351.38677999999999</c:v>
                </c:pt>
                <c:pt idx="5">
                  <c:v>351.38677999999999</c:v>
                </c:pt>
                <c:pt idx="6">
                  <c:v>351.38677999999999</c:v>
                </c:pt>
                <c:pt idx="7">
                  <c:v>351.38677999999999</c:v>
                </c:pt>
                <c:pt idx="8">
                  <c:v>351.38677999999999</c:v>
                </c:pt>
                <c:pt idx="9">
                  <c:v>351.38677999999999</c:v>
                </c:pt>
                <c:pt idx="10">
                  <c:v>351.38677999999999</c:v>
                </c:pt>
                <c:pt idx="11">
                  <c:v>351.38677999999999</c:v>
                </c:pt>
                <c:pt idx="12">
                  <c:v>351.38677999999999</c:v>
                </c:pt>
                <c:pt idx="13">
                  <c:v>351.38677999999999</c:v>
                </c:pt>
                <c:pt idx="14">
                  <c:v>351.38677999999999</c:v>
                </c:pt>
                <c:pt idx="15">
                  <c:v>795.38679999999999</c:v>
                </c:pt>
                <c:pt idx="16">
                  <c:v>795.38679999999999</c:v>
                </c:pt>
                <c:pt idx="17">
                  <c:v>795.38679999999999</c:v>
                </c:pt>
                <c:pt idx="18">
                  <c:v>795.38679999999999</c:v>
                </c:pt>
                <c:pt idx="19">
                  <c:v>795.38679999999999</c:v>
                </c:pt>
                <c:pt idx="20">
                  <c:v>795.38679999999999</c:v>
                </c:pt>
                <c:pt idx="21">
                  <c:v>795.38679999999999</c:v>
                </c:pt>
                <c:pt idx="22">
                  <c:v>795.38679999999999</c:v>
                </c:pt>
                <c:pt idx="23">
                  <c:v>795.38679999999999</c:v>
                </c:pt>
                <c:pt idx="24">
                  <c:v>795.38679999999999</c:v>
                </c:pt>
                <c:pt idx="25">
                  <c:v>795.38679999999999</c:v>
                </c:pt>
                <c:pt idx="26">
                  <c:v>795.38679999999999</c:v>
                </c:pt>
                <c:pt idx="27">
                  <c:v>795.38679999999999</c:v>
                </c:pt>
                <c:pt idx="28">
                  <c:v>795.38679999999999</c:v>
                </c:pt>
                <c:pt idx="29">
                  <c:v>795.38679999999999</c:v>
                </c:pt>
                <c:pt idx="30">
                  <c:v>795.38679999999999</c:v>
                </c:pt>
                <c:pt idx="31">
                  <c:v>134.21637999999999</c:v>
                </c:pt>
                <c:pt idx="32">
                  <c:v>134.21637999999999</c:v>
                </c:pt>
                <c:pt idx="33">
                  <c:v>134.21637999999999</c:v>
                </c:pt>
                <c:pt idx="34">
                  <c:v>134.21637999999999</c:v>
                </c:pt>
                <c:pt idx="35">
                  <c:v>134.21637999999999</c:v>
                </c:pt>
                <c:pt idx="36">
                  <c:v>134.21637999999999</c:v>
                </c:pt>
                <c:pt idx="37">
                  <c:v>134.21637999999999</c:v>
                </c:pt>
                <c:pt idx="38">
                  <c:v>134.21637999999999</c:v>
                </c:pt>
                <c:pt idx="39">
                  <c:v>134.21637999999999</c:v>
                </c:pt>
                <c:pt idx="40">
                  <c:v>134.21637999999999</c:v>
                </c:pt>
                <c:pt idx="41">
                  <c:v>134.21637999999999</c:v>
                </c:pt>
                <c:pt idx="42">
                  <c:v>134.21637999999999</c:v>
                </c:pt>
                <c:pt idx="43">
                  <c:v>134.21637999999999</c:v>
                </c:pt>
                <c:pt idx="44">
                  <c:v>134.21637999999999</c:v>
                </c:pt>
                <c:pt idx="45">
                  <c:v>134.21637999999999</c:v>
                </c:pt>
                <c:pt idx="46">
                  <c:v>134.21637999999999</c:v>
                </c:pt>
                <c:pt idx="47">
                  <c:v>134.21637999999999</c:v>
                </c:pt>
                <c:pt idx="48">
                  <c:v>134.21637999999999</c:v>
                </c:pt>
                <c:pt idx="49">
                  <c:v>134.21637999999999</c:v>
                </c:pt>
                <c:pt idx="50">
                  <c:v>134.21637999999999</c:v>
                </c:pt>
                <c:pt idx="51">
                  <c:v>134.21637999999999</c:v>
                </c:pt>
                <c:pt idx="52">
                  <c:v>134.21637999999999</c:v>
                </c:pt>
                <c:pt idx="53">
                  <c:v>134.21637999999999</c:v>
                </c:pt>
                <c:pt idx="54">
                  <c:v>134.21637999999999</c:v>
                </c:pt>
                <c:pt idx="55">
                  <c:v>134.21637999999999</c:v>
                </c:pt>
                <c:pt idx="56">
                  <c:v>134.21637999999999</c:v>
                </c:pt>
                <c:pt idx="57">
                  <c:v>134.21637999999999</c:v>
                </c:pt>
                <c:pt idx="58">
                  <c:v>134.21637999999999</c:v>
                </c:pt>
                <c:pt idx="59">
                  <c:v>134.21637999999999</c:v>
                </c:pt>
                <c:pt idx="60">
                  <c:v>134.21637999999999</c:v>
                </c:pt>
                <c:pt idx="61">
                  <c:v>126.05683000000001</c:v>
                </c:pt>
                <c:pt idx="62">
                  <c:v>126.05683000000001</c:v>
                </c:pt>
                <c:pt idx="63">
                  <c:v>126.05683000000001</c:v>
                </c:pt>
                <c:pt idx="64">
                  <c:v>126.05683000000001</c:v>
                </c:pt>
                <c:pt idx="65">
                  <c:v>126.05683000000001</c:v>
                </c:pt>
                <c:pt idx="66">
                  <c:v>126.05683000000001</c:v>
                </c:pt>
                <c:pt idx="67">
                  <c:v>126.05683000000001</c:v>
                </c:pt>
                <c:pt idx="68">
                  <c:v>126.05683000000001</c:v>
                </c:pt>
                <c:pt idx="69">
                  <c:v>126.05683000000001</c:v>
                </c:pt>
                <c:pt idx="70">
                  <c:v>126.05683000000001</c:v>
                </c:pt>
                <c:pt idx="71">
                  <c:v>3327.5839999999998</c:v>
                </c:pt>
                <c:pt idx="72">
                  <c:v>4628.5546999999997</c:v>
                </c:pt>
                <c:pt idx="73">
                  <c:v>2026.4595999999999</c:v>
                </c:pt>
                <c:pt idx="74">
                  <c:v>2046.8417999999999</c:v>
                </c:pt>
                <c:pt idx="75">
                  <c:v>2058.1846</c:v>
                </c:pt>
                <c:pt idx="76">
                  <c:v>2063.8164000000002</c:v>
                </c:pt>
                <c:pt idx="77">
                  <c:v>2066.5504999999998</c:v>
                </c:pt>
                <c:pt idx="78">
                  <c:v>2168.0920000000001</c:v>
                </c:pt>
                <c:pt idx="79">
                  <c:v>2841.5592999999999</c:v>
                </c:pt>
                <c:pt idx="80">
                  <c:v>4598.2606999999998</c:v>
                </c:pt>
                <c:pt idx="81">
                  <c:v>5898.3630000000003</c:v>
                </c:pt>
                <c:pt idx="82">
                  <c:v>7825.25</c:v>
                </c:pt>
                <c:pt idx="83">
                  <c:v>7732.1815999999999</c:v>
                </c:pt>
                <c:pt idx="84">
                  <c:v>7890.9872999999998</c:v>
                </c:pt>
                <c:pt idx="85">
                  <c:v>3356.5625</c:v>
                </c:pt>
                <c:pt idx="86">
                  <c:v>2679.154</c:v>
                </c:pt>
                <c:pt idx="87">
                  <c:v>3908.1523000000002</c:v>
                </c:pt>
                <c:pt idx="88">
                  <c:v>5008.2173000000003</c:v>
                </c:pt>
                <c:pt idx="89">
                  <c:v>5994.2920000000004</c:v>
                </c:pt>
                <c:pt idx="90">
                  <c:v>7939.3173999999999</c:v>
                </c:pt>
                <c:pt idx="91">
                  <c:v>7901.2655999999997</c:v>
                </c:pt>
                <c:pt idx="92">
                  <c:v>7920.8689999999997</c:v>
                </c:pt>
                <c:pt idx="93">
                  <c:v>7894.8580000000002</c:v>
                </c:pt>
                <c:pt idx="94">
                  <c:v>7844.4470000000001</c:v>
                </c:pt>
                <c:pt idx="95">
                  <c:v>7808.2870000000003</c:v>
                </c:pt>
                <c:pt idx="96">
                  <c:v>7914.2617</c:v>
                </c:pt>
                <c:pt idx="97">
                  <c:v>7932.0020000000004</c:v>
                </c:pt>
                <c:pt idx="98">
                  <c:v>7938.732</c:v>
                </c:pt>
                <c:pt idx="99">
                  <c:v>7942.0510000000004</c:v>
                </c:pt>
                <c:pt idx="100">
                  <c:v>7943.8869999999997</c:v>
                </c:pt>
                <c:pt idx="101">
                  <c:v>7945.0690000000004</c:v>
                </c:pt>
                <c:pt idx="102">
                  <c:v>7945.9516999999996</c:v>
                </c:pt>
                <c:pt idx="103">
                  <c:v>7946.6885000000002</c:v>
                </c:pt>
                <c:pt idx="104">
                  <c:v>7945.9385000000002</c:v>
                </c:pt>
                <c:pt idx="105">
                  <c:v>7937.4430000000002</c:v>
                </c:pt>
                <c:pt idx="106">
                  <c:v>7940.8437999999996</c:v>
                </c:pt>
                <c:pt idx="107">
                  <c:v>7925.6387000000004</c:v>
                </c:pt>
                <c:pt idx="108">
                  <c:v>7934.8509999999997</c:v>
                </c:pt>
                <c:pt idx="109">
                  <c:v>7942.3936000000003</c:v>
                </c:pt>
                <c:pt idx="110">
                  <c:v>7945.9462999999996</c:v>
                </c:pt>
                <c:pt idx="111">
                  <c:v>7945.7754000000004</c:v>
                </c:pt>
                <c:pt idx="112">
                  <c:v>7929.8887000000004</c:v>
                </c:pt>
                <c:pt idx="113">
                  <c:v>7898.7179999999998</c:v>
                </c:pt>
                <c:pt idx="114">
                  <c:v>7769.9116000000004</c:v>
                </c:pt>
                <c:pt idx="115">
                  <c:v>7809.7782999999999</c:v>
                </c:pt>
                <c:pt idx="116">
                  <c:v>7911.4560000000001</c:v>
                </c:pt>
                <c:pt idx="117">
                  <c:v>8056.1304</c:v>
                </c:pt>
                <c:pt idx="118">
                  <c:v>13360.124</c:v>
                </c:pt>
                <c:pt idx="119">
                  <c:v>13174.721</c:v>
                </c:pt>
                <c:pt idx="120">
                  <c:v>12624.703</c:v>
                </c:pt>
                <c:pt idx="121">
                  <c:v>11959.598</c:v>
                </c:pt>
                <c:pt idx="122">
                  <c:v>11275.003000000001</c:v>
                </c:pt>
                <c:pt idx="123">
                  <c:v>10589.216</c:v>
                </c:pt>
                <c:pt idx="124">
                  <c:v>9914.0949999999993</c:v>
                </c:pt>
                <c:pt idx="125">
                  <c:v>9257.1640000000007</c:v>
                </c:pt>
                <c:pt idx="126">
                  <c:v>8626.0540000000001</c:v>
                </c:pt>
                <c:pt idx="127">
                  <c:v>8063.9489999999996</c:v>
                </c:pt>
                <c:pt idx="128">
                  <c:v>7947.2793000000001</c:v>
                </c:pt>
                <c:pt idx="129">
                  <c:v>7947.8823000000002</c:v>
                </c:pt>
                <c:pt idx="130">
                  <c:v>7948.4530000000004</c:v>
                </c:pt>
                <c:pt idx="131">
                  <c:v>7948.9956000000002</c:v>
                </c:pt>
                <c:pt idx="132">
                  <c:v>7949.5117</c:v>
                </c:pt>
                <c:pt idx="133">
                  <c:v>7950.0033999999996</c:v>
                </c:pt>
                <c:pt idx="134">
                  <c:v>7950.4719999999998</c:v>
                </c:pt>
                <c:pt idx="135">
                  <c:v>7950.9189999999999</c:v>
                </c:pt>
                <c:pt idx="136">
                  <c:v>7951.3446999999996</c:v>
                </c:pt>
                <c:pt idx="137">
                  <c:v>7951.7505000000001</c:v>
                </c:pt>
                <c:pt idx="138">
                  <c:v>7952.1369999999997</c:v>
                </c:pt>
                <c:pt idx="139">
                  <c:v>7952.5060000000003</c:v>
                </c:pt>
                <c:pt idx="140">
                  <c:v>7952.857</c:v>
                </c:pt>
                <c:pt idx="141">
                  <c:v>7953.192</c:v>
                </c:pt>
                <c:pt idx="142">
                  <c:v>7953.5106999999998</c:v>
                </c:pt>
                <c:pt idx="143">
                  <c:v>7953.8149999999996</c:v>
                </c:pt>
                <c:pt idx="144">
                  <c:v>7954.1049999999996</c:v>
                </c:pt>
                <c:pt idx="145">
                  <c:v>7854.7060000000001</c:v>
                </c:pt>
                <c:pt idx="146">
                  <c:v>2856.6264999999999</c:v>
                </c:pt>
                <c:pt idx="147">
                  <c:v>2603.1799999999998</c:v>
                </c:pt>
                <c:pt idx="148">
                  <c:v>2603.4191999999998</c:v>
                </c:pt>
                <c:pt idx="149">
                  <c:v>2603.6471999999999</c:v>
                </c:pt>
                <c:pt idx="150">
                  <c:v>2603.8647000000001</c:v>
                </c:pt>
                <c:pt idx="151">
                  <c:v>2148.9286999999999</c:v>
                </c:pt>
                <c:pt idx="152">
                  <c:v>2149.1262000000002</c:v>
                </c:pt>
                <c:pt idx="153">
                  <c:v>2149.3145</c:v>
                </c:pt>
                <c:pt idx="154">
                  <c:v>2149.4940000000001</c:v>
                </c:pt>
                <c:pt idx="155">
                  <c:v>2149.6648</c:v>
                </c:pt>
                <c:pt idx="156">
                  <c:v>2149.828</c:v>
                </c:pt>
                <c:pt idx="157">
                  <c:v>2149.9832000000001</c:v>
                </c:pt>
                <c:pt idx="158">
                  <c:v>2150.1309999999999</c:v>
                </c:pt>
                <c:pt idx="159">
                  <c:v>2150.2721999999999</c:v>
                </c:pt>
                <c:pt idx="160">
                  <c:v>2150.4067</c:v>
                </c:pt>
                <c:pt idx="161">
                  <c:v>2150.5349999999999</c:v>
                </c:pt>
                <c:pt idx="162">
                  <c:v>2150.6570000000002</c:v>
                </c:pt>
                <c:pt idx="163">
                  <c:v>2150.7734</c:v>
                </c:pt>
                <c:pt idx="164">
                  <c:v>2150.8845000000001</c:v>
                </c:pt>
                <c:pt idx="165">
                  <c:v>2150.9902000000002</c:v>
                </c:pt>
                <c:pt idx="166">
                  <c:v>2151.0909999999999</c:v>
                </c:pt>
                <c:pt idx="167">
                  <c:v>2151.1873000000001</c:v>
                </c:pt>
                <c:pt idx="168">
                  <c:v>2151.2788</c:v>
                </c:pt>
                <c:pt idx="169">
                  <c:v>791.25274999999999</c:v>
                </c:pt>
                <c:pt idx="170">
                  <c:v>791.25274999999999</c:v>
                </c:pt>
                <c:pt idx="171">
                  <c:v>791.25274999999999</c:v>
                </c:pt>
                <c:pt idx="172">
                  <c:v>791.25274999999999</c:v>
                </c:pt>
                <c:pt idx="173">
                  <c:v>791.25274999999999</c:v>
                </c:pt>
                <c:pt idx="174">
                  <c:v>791.25274999999999</c:v>
                </c:pt>
                <c:pt idx="175">
                  <c:v>791.25274999999999</c:v>
                </c:pt>
                <c:pt idx="176">
                  <c:v>791.25274999999999</c:v>
                </c:pt>
                <c:pt idx="177">
                  <c:v>791.25274999999999</c:v>
                </c:pt>
                <c:pt idx="178">
                  <c:v>791.25274999999999</c:v>
                </c:pt>
                <c:pt idx="179">
                  <c:v>791.25274999999999</c:v>
                </c:pt>
                <c:pt idx="180">
                  <c:v>791.25274999999999</c:v>
                </c:pt>
                <c:pt idx="181">
                  <c:v>791.25274999999999</c:v>
                </c:pt>
                <c:pt idx="182">
                  <c:v>1212.5516</c:v>
                </c:pt>
                <c:pt idx="183">
                  <c:v>1193.1411000000001</c:v>
                </c:pt>
                <c:pt idx="184">
                  <c:v>1103.7524000000001</c:v>
                </c:pt>
                <c:pt idx="185">
                  <c:v>1103.9540999999999</c:v>
                </c:pt>
                <c:pt idx="186">
                  <c:v>1104.1052999999999</c:v>
                </c:pt>
                <c:pt idx="187">
                  <c:v>1103.7524000000001</c:v>
                </c:pt>
                <c:pt idx="188">
                  <c:v>1103.7524000000001</c:v>
                </c:pt>
                <c:pt idx="189">
                  <c:v>1103.9540999999999</c:v>
                </c:pt>
                <c:pt idx="190">
                  <c:v>1104.307</c:v>
                </c:pt>
                <c:pt idx="191">
                  <c:v>1104.1052999999999</c:v>
                </c:pt>
                <c:pt idx="192">
                  <c:v>1104.1052999999999</c:v>
                </c:pt>
                <c:pt idx="193">
                  <c:v>1104.1052999999999</c:v>
                </c:pt>
                <c:pt idx="194">
                  <c:v>1103.9540999999999</c:v>
                </c:pt>
                <c:pt idx="195">
                  <c:v>1104.1052999999999</c:v>
                </c:pt>
                <c:pt idx="196">
                  <c:v>1103.9540999999999</c:v>
                </c:pt>
                <c:pt idx="197">
                  <c:v>1104.307</c:v>
                </c:pt>
                <c:pt idx="198">
                  <c:v>1104.4583</c:v>
                </c:pt>
                <c:pt idx="199">
                  <c:v>1104.7103</c:v>
                </c:pt>
                <c:pt idx="200">
                  <c:v>1104.8616</c:v>
                </c:pt>
                <c:pt idx="201">
                  <c:v>1105.0128</c:v>
                </c:pt>
                <c:pt idx="202">
                  <c:v>1105.4666</c:v>
                </c:pt>
                <c:pt idx="203">
                  <c:v>1105.4666</c:v>
                </c:pt>
                <c:pt idx="204">
                  <c:v>1105.0128</c:v>
                </c:pt>
                <c:pt idx="205">
                  <c:v>1104.1052999999999</c:v>
                </c:pt>
                <c:pt idx="206">
                  <c:v>1104.307</c:v>
                </c:pt>
                <c:pt idx="207">
                  <c:v>1104.8616</c:v>
                </c:pt>
                <c:pt idx="208">
                  <c:v>1105.2145</c:v>
                </c:pt>
                <c:pt idx="209">
                  <c:v>1105.4666</c:v>
                </c:pt>
                <c:pt idx="210">
                  <c:v>1105.6178</c:v>
                </c:pt>
                <c:pt idx="211">
                  <c:v>1105.6178</c:v>
                </c:pt>
                <c:pt idx="212">
                  <c:v>1714.7974999999999</c:v>
                </c:pt>
                <c:pt idx="213">
                  <c:v>1714.7974999999999</c:v>
                </c:pt>
                <c:pt idx="214">
                  <c:v>1714.7974999999999</c:v>
                </c:pt>
                <c:pt idx="215">
                  <c:v>1714.7974999999999</c:v>
                </c:pt>
                <c:pt idx="216">
                  <c:v>1714.7974999999999</c:v>
                </c:pt>
                <c:pt idx="217">
                  <c:v>1714.7974999999999</c:v>
                </c:pt>
                <c:pt idx="218">
                  <c:v>1714.7974999999999</c:v>
                </c:pt>
                <c:pt idx="219">
                  <c:v>1714.7974999999999</c:v>
                </c:pt>
                <c:pt idx="220">
                  <c:v>1714.7974999999999</c:v>
                </c:pt>
                <c:pt idx="221">
                  <c:v>1714.7974999999999</c:v>
                </c:pt>
                <c:pt idx="222">
                  <c:v>1714.7974999999999</c:v>
                </c:pt>
                <c:pt idx="223">
                  <c:v>1714.7974999999999</c:v>
                </c:pt>
                <c:pt idx="224">
                  <c:v>1714.7974999999999</c:v>
                </c:pt>
                <c:pt idx="225">
                  <c:v>1714.7974999999999</c:v>
                </c:pt>
                <c:pt idx="226">
                  <c:v>1714.7974999999999</c:v>
                </c:pt>
                <c:pt idx="227">
                  <c:v>1714.7974999999999</c:v>
                </c:pt>
                <c:pt idx="228">
                  <c:v>1714.7974999999999</c:v>
                </c:pt>
                <c:pt idx="229">
                  <c:v>1714.7974999999999</c:v>
                </c:pt>
                <c:pt idx="230">
                  <c:v>1714.7974999999999</c:v>
                </c:pt>
                <c:pt idx="231">
                  <c:v>1714.7974999999999</c:v>
                </c:pt>
                <c:pt idx="232">
                  <c:v>1714.7974999999999</c:v>
                </c:pt>
                <c:pt idx="233">
                  <c:v>1714.7974999999999</c:v>
                </c:pt>
                <c:pt idx="234">
                  <c:v>1714.7974999999999</c:v>
                </c:pt>
                <c:pt idx="235">
                  <c:v>1714.7974999999999</c:v>
                </c:pt>
                <c:pt idx="236">
                  <c:v>1714.7974999999999</c:v>
                </c:pt>
                <c:pt idx="237">
                  <c:v>1714.7974999999999</c:v>
                </c:pt>
                <c:pt idx="238">
                  <c:v>1714.7974999999999</c:v>
                </c:pt>
                <c:pt idx="239">
                  <c:v>1714.7974999999999</c:v>
                </c:pt>
                <c:pt idx="240">
                  <c:v>1714.7974999999999</c:v>
                </c:pt>
                <c:pt idx="241">
                  <c:v>1714.7974999999999</c:v>
                </c:pt>
                <c:pt idx="242">
                  <c:v>1714.7974999999999</c:v>
                </c:pt>
                <c:pt idx="243">
                  <c:v>1856.7194999999999</c:v>
                </c:pt>
                <c:pt idx="244">
                  <c:v>1856.7194999999999</c:v>
                </c:pt>
                <c:pt idx="245">
                  <c:v>1856.7194999999999</c:v>
                </c:pt>
                <c:pt idx="246">
                  <c:v>1856.7194999999999</c:v>
                </c:pt>
                <c:pt idx="247">
                  <c:v>1856.7194999999999</c:v>
                </c:pt>
                <c:pt idx="248">
                  <c:v>1856.7194999999999</c:v>
                </c:pt>
                <c:pt idx="249">
                  <c:v>1856.7194999999999</c:v>
                </c:pt>
                <c:pt idx="250">
                  <c:v>1856.7194999999999</c:v>
                </c:pt>
                <c:pt idx="251">
                  <c:v>1856.7194999999999</c:v>
                </c:pt>
                <c:pt idx="252">
                  <c:v>1856.7194999999999</c:v>
                </c:pt>
                <c:pt idx="253">
                  <c:v>1856.7194999999999</c:v>
                </c:pt>
                <c:pt idx="254">
                  <c:v>1856.7194999999999</c:v>
                </c:pt>
                <c:pt idx="255">
                  <c:v>1856.7194999999999</c:v>
                </c:pt>
                <c:pt idx="256">
                  <c:v>1856.7194999999999</c:v>
                </c:pt>
                <c:pt idx="257">
                  <c:v>1856.7194999999999</c:v>
                </c:pt>
                <c:pt idx="258">
                  <c:v>1856.7194999999999</c:v>
                </c:pt>
                <c:pt idx="259">
                  <c:v>1856.7194999999999</c:v>
                </c:pt>
                <c:pt idx="260">
                  <c:v>1856.7194999999999</c:v>
                </c:pt>
                <c:pt idx="261">
                  <c:v>1856.7194999999999</c:v>
                </c:pt>
                <c:pt idx="262">
                  <c:v>1856.7194999999999</c:v>
                </c:pt>
                <c:pt idx="263">
                  <c:v>1856.7194999999999</c:v>
                </c:pt>
                <c:pt idx="264">
                  <c:v>1856.7194999999999</c:v>
                </c:pt>
                <c:pt idx="265">
                  <c:v>1856.7194999999999</c:v>
                </c:pt>
                <c:pt idx="266">
                  <c:v>1856.7194999999999</c:v>
                </c:pt>
                <c:pt idx="267">
                  <c:v>1856.7194999999999</c:v>
                </c:pt>
                <c:pt idx="268">
                  <c:v>1856.7194999999999</c:v>
                </c:pt>
                <c:pt idx="269">
                  <c:v>1856.7194999999999</c:v>
                </c:pt>
                <c:pt idx="270">
                  <c:v>1856.7194999999999</c:v>
                </c:pt>
                <c:pt idx="271">
                  <c:v>1856.7194999999999</c:v>
                </c:pt>
                <c:pt idx="272">
                  <c:v>1856.7194999999999</c:v>
                </c:pt>
              </c:numCache>
            </c:numRef>
          </c:val>
          <c:smooth val="0"/>
          <c:extLst>
            <c:ext xmlns:c16="http://schemas.microsoft.com/office/drawing/2014/chart" uri="{C3380CC4-5D6E-409C-BE32-E72D297353CC}">
              <c16:uniqueId val="{00000005-BBDF-478B-88A6-EA3119188D13}"/>
            </c:ext>
          </c:extLst>
        </c:ser>
        <c:dLbls>
          <c:showLegendKey val="0"/>
          <c:showVal val="0"/>
          <c:showCatName val="0"/>
          <c:showSerName val="0"/>
          <c:showPercent val="0"/>
          <c:showBubbleSize val="0"/>
        </c:dLbls>
        <c:marker val="1"/>
        <c:smooth val="0"/>
        <c:axId val="807934200"/>
        <c:axId val="807934528"/>
      </c:lineChart>
      <c:dateAx>
        <c:axId val="807934200"/>
        <c:scaling>
          <c:orientation val="minMax"/>
          <c:max val="35550"/>
          <c:min val="35400"/>
        </c:scaling>
        <c:delete val="0"/>
        <c:axPos val="b"/>
        <c:numFmt formatCode="mmm\-yy" sourceLinked="0"/>
        <c:majorTickMark val="out"/>
        <c:minorTickMark val="none"/>
        <c:tickLblPos val="nextTo"/>
        <c:spPr>
          <a:noFill/>
          <a:ln w="19050" cap="flat" cmpd="sng" algn="ctr">
            <a:solidFill>
              <a:schemeClr val="tx1"/>
            </a:solidFill>
            <a:round/>
          </a:ln>
          <a:effectLst/>
        </c:spPr>
        <c:txPr>
          <a:bodyPr rot="-5400000" spcFirstLastPara="1" vertOverflow="ellipsis"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528"/>
        <c:crosses val="autoZero"/>
        <c:auto val="0"/>
        <c:lblOffset val="100"/>
        <c:baseTimeUnit val="days"/>
        <c:majorUnit val="1"/>
        <c:majorTimeUnit val="months"/>
      </c:dateAx>
      <c:valAx>
        <c:axId val="807934528"/>
        <c:scaling>
          <c:orientation val="minMax"/>
          <c:max val="40000"/>
        </c:scaling>
        <c:delete val="0"/>
        <c:axPos val="l"/>
        <c:title>
          <c:tx>
            <c:rich>
              <a:bodyPr rot="-54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900" b="0" i="0" u="none" strike="noStrike" kern="1200" baseline="0">
                    <a:solidFill>
                      <a:sysClr val="windowText" lastClr="000000"/>
                    </a:solidFill>
                    <a:latin typeface="Arial" panose="020B0604020202020204" pitchFamily="34" charset="0"/>
                    <a:cs typeface="Arial" panose="020B0604020202020204" pitchFamily="34" charset="0"/>
                  </a:rPr>
                  <a:t>Inflow  (</a:t>
                </a:r>
                <a:r>
                  <a:rPr lang="en-US" sz="900" b="0" i="0" u="none" strike="noStrike" kern="1200" baseline="0" err="1">
                    <a:solidFill>
                      <a:sysClr val="windowText" lastClr="000000"/>
                    </a:solidFill>
                    <a:latin typeface="Arial" panose="020B0604020202020204" pitchFamily="34" charset="0"/>
                    <a:cs typeface="Arial" panose="020B0604020202020204" pitchFamily="34" charset="0"/>
                  </a:rPr>
                  <a:t>cfs</a:t>
                </a:r>
                <a:r>
                  <a:rPr lang="en-US" sz="900" b="0" i="0" u="none" strike="noStrike" kern="1200" baseline="0">
                    <a:solidFill>
                      <a:sysClr val="windowText" lastClr="000000"/>
                    </a:solidFill>
                    <a:latin typeface="Arial" panose="020B0604020202020204" pitchFamily="34" charset="0"/>
                    <a:cs typeface="Arial" panose="020B0604020202020204" pitchFamily="34" charset="0"/>
                  </a:rPr>
                  <a:t>) | Crocker Huffman Flow (</a:t>
                </a:r>
                <a:r>
                  <a:rPr lang="en-US" sz="900" b="0" i="0" u="none" strike="noStrike" kern="1200" baseline="0" err="1">
                    <a:solidFill>
                      <a:sysClr val="windowText" lastClr="000000"/>
                    </a:solidFill>
                    <a:latin typeface="Arial" panose="020B0604020202020204" pitchFamily="34" charset="0"/>
                    <a:cs typeface="Arial" panose="020B0604020202020204" pitchFamily="34" charset="0"/>
                  </a:rPr>
                  <a:t>cfs</a:t>
                </a:r>
                <a:r>
                  <a:rPr lang="en-US" sz="900" b="0" i="0" u="none" strike="noStrike" kern="1200" baseline="0">
                    <a:solidFill>
                      <a:sysClr val="windowText" lastClr="000000"/>
                    </a:solidFill>
                    <a:latin typeface="Arial" panose="020B0604020202020204" pitchFamily="34" charset="0"/>
                    <a:cs typeface="Arial" panose="020B0604020202020204" pitchFamily="34" charset="0"/>
                  </a:rPr>
                  <a:t>)</a:t>
                </a:r>
              </a:p>
            </c:rich>
          </c:tx>
          <c:layout>
            <c:manualLayout>
              <c:xMode val="edge"/>
              <c:yMode val="edge"/>
              <c:x val="5.9242946194225723E-2"/>
              <c:y val="8.6377058295057485E-2"/>
            </c:manualLayout>
          </c:layout>
          <c:overlay val="0"/>
          <c:spPr>
            <a:noFill/>
            <a:ln>
              <a:noFill/>
            </a:ln>
            <a:effectLst/>
          </c:spPr>
          <c:txPr>
            <a:bodyPr rot="-54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in"/>
        <c:tickLblPos val="nextTo"/>
        <c:spPr>
          <a:noFill/>
          <a:ln w="19050" cap="flat" cmpd="sng" algn="ctr">
            <a:solidFill>
              <a:schemeClr val="tx1"/>
            </a:solidFill>
            <a:round/>
          </a:ln>
          <a:effectLst/>
        </c:spPr>
        <c:txPr>
          <a:bodyPr rot="-6000000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079342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lang="en-US"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lang="en-US"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0.29099</cdr:x>
      <cdr:y>0.74902</cdr:y>
    </cdr:from>
    <cdr:to>
      <cdr:x>0.5368</cdr:x>
      <cdr:y>0.86097</cdr:y>
    </cdr:to>
    <cdr:sp macro="" textlink="">
      <cdr:nvSpPr>
        <cdr:cNvPr id="4" name="TextBox 1">
          <a:extLst xmlns:a="http://schemas.openxmlformats.org/drawingml/2006/main">
            <a:ext uri="{FF2B5EF4-FFF2-40B4-BE49-F238E27FC236}">
              <a16:creationId xmlns:a16="http://schemas.microsoft.com/office/drawing/2014/main" id="{407A9A01-FD08-ECA7-D064-4A331DA8FD0D}"/>
            </a:ext>
          </a:extLst>
        </cdr:cNvPr>
        <cdr:cNvSpPr txBox="1"/>
      </cdr:nvSpPr>
      <cdr:spPr>
        <a:xfrm xmlns:a="http://schemas.openxmlformats.org/drawingml/2006/main">
          <a:off x="1945853" y="2272200"/>
          <a:ext cx="1643783" cy="339610"/>
        </a:xfrm>
        <a:prstGeom xmlns:a="http://schemas.openxmlformats.org/drawingml/2006/main" prst="rect">
          <a:avLst/>
        </a:prstGeom>
      </cdr:spPr>
      <cdr:txBody>
        <a:bodyPr xmlns:a="http://schemas.openxmlformats.org/drawingml/2006/main" lIns="91440" tIns="45720" rIns="91440" bIns="45720" anchor="t"/>
        <a:lstStyle xmlns:a="http://schemas.openxmlformats.org/drawingml/2006/main">
          <a:defPPr>
            <a:defRPr lang="en-US"/>
          </a:defPPr>
          <a:lvl1pPr marL="0" indent="0" algn="l" defTabSz="914400" rtl="0" eaLnBrk="1" latinLnBrk="0" hangingPunct="1">
            <a:defRPr sz="1100" kern="1200">
              <a:solidFill>
                <a:schemeClr val="tx1"/>
              </a:solidFill>
              <a:latin typeface="+mn-lt"/>
              <a:ea typeface="+mn-ea"/>
              <a:cs typeface="+mn-cs"/>
            </a:defRPr>
          </a:lvl1pPr>
          <a:lvl2pPr marL="457200" indent="0" algn="l" defTabSz="914400" rtl="0" eaLnBrk="1" latinLnBrk="0" hangingPunct="1">
            <a:defRPr sz="1100" kern="1200">
              <a:solidFill>
                <a:schemeClr val="tx1"/>
              </a:solidFill>
              <a:latin typeface="+mn-lt"/>
              <a:ea typeface="+mn-ea"/>
              <a:cs typeface="+mn-cs"/>
            </a:defRPr>
          </a:lvl2pPr>
          <a:lvl3pPr marL="914400" indent="0" algn="l" defTabSz="914400" rtl="0" eaLnBrk="1" latinLnBrk="0" hangingPunct="1">
            <a:defRPr sz="1100" kern="1200">
              <a:solidFill>
                <a:schemeClr val="tx1"/>
              </a:solidFill>
              <a:latin typeface="+mn-lt"/>
              <a:ea typeface="+mn-ea"/>
              <a:cs typeface="+mn-cs"/>
            </a:defRPr>
          </a:lvl3pPr>
          <a:lvl4pPr marL="1371600" indent="0" algn="l" defTabSz="914400" rtl="0" eaLnBrk="1" latinLnBrk="0" hangingPunct="1">
            <a:defRPr sz="1100" kern="1200">
              <a:solidFill>
                <a:schemeClr val="tx1"/>
              </a:solidFill>
              <a:latin typeface="+mn-lt"/>
              <a:ea typeface="+mn-ea"/>
              <a:cs typeface="+mn-cs"/>
            </a:defRPr>
          </a:lvl4pPr>
          <a:lvl5pPr marL="1828800" indent="0" algn="l" defTabSz="914400" rtl="0" eaLnBrk="1" latinLnBrk="0" hangingPunct="1">
            <a:defRPr sz="1100" kern="1200">
              <a:solidFill>
                <a:schemeClr val="tx1"/>
              </a:solidFill>
              <a:latin typeface="+mn-lt"/>
              <a:ea typeface="+mn-ea"/>
              <a:cs typeface="+mn-cs"/>
            </a:defRPr>
          </a:lvl5pPr>
          <a:lvl6pPr marL="2286000" indent="0" algn="l" defTabSz="914400" rtl="0" eaLnBrk="1" latinLnBrk="0" hangingPunct="1">
            <a:defRPr sz="1100" kern="1200">
              <a:solidFill>
                <a:schemeClr val="tx1"/>
              </a:solidFill>
              <a:latin typeface="+mn-lt"/>
              <a:ea typeface="+mn-ea"/>
              <a:cs typeface="+mn-cs"/>
            </a:defRPr>
          </a:lvl6pPr>
          <a:lvl7pPr marL="2743200" indent="0" algn="l" defTabSz="914400" rtl="0" eaLnBrk="1" latinLnBrk="0" hangingPunct="1">
            <a:defRPr sz="1100" kern="1200">
              <a:solidFill>
                <a:schemeClr val="tx1"/>
              </a:solidFill>
              <a:latin typeface="+mn-lt"/>
              <a:ea typeface="+mn-ea"/>
              <a:cs typeface="+mn-cs"/>
            </a:defRPr>
          </a:lvl7pPr>
          <a:lvl8pPr marL="3200400" indent="0" algn="l" defTabSz="914400" rtl="0" eaLnBrk="1" latinLnBrk="0" hangingPunct="1">
            <a:defRPr sz="1100" kern="1200">
              <a:solidFill>
                <a:schemeClr val="tx1"/>
              </a:solidFill>
              <a:latin typeface="+mn-lt"/>
              <a:ea typeface="+mn-ea"/>
              <a:cs typeface="+mn-cs"/>
            </a:defRPr>
          </a:lvl8pPr>
          <a:lvl9pPr marL="3657600" indent="0" algn="l" defTabSz="914400" rtl="0" eaLnBrk="1" latinLnBrk="0" hangingPunct="1">
            <a:defRPr sz="1100" kern="1200">
              <a:solidFill>
                <a:schemeClr val="tx1"/>
              </a:solidFill>
              <a:latin typeface="+mn-lt"/>
              <a:ea typeface="+mn-ea"/>
              <a:cs typeface="+mn-cs"/>
            </a:defRPr>
          </a:lvl9pPr>
        </a:lstStyle>
        <a:p xmlns:a="http://schemas.openxmlformats.org/drawingml/2006/main">
          <a:r>
            <a:rPr lang="en-US" sz="1100" b="1" dirty="0">
              <a:solidFill>
                <a:schemeClr val="tx1">
                  <a:lumMod val="75000"/>
                  <a:lumOff val="25000"/>
                </a:schemeClr>
              </a:solidFill>
            </a:rPr>
            <a:t>Conservation</a:t>
          </a:r>
          <a:r>
            <a:rPr lang="en-US" sz="1100" b="1" baseline="0" dirty="0">
              <a:solidFill>
                <a:schemeClr val="tx1">
                  <a:lumMod val="75000"/>
                  <a:lumOff val="25000"/>
                </a:schemeClr>
              </a:solidFill>
            </a:rPr>
            <a:t> </a:t>
          </a:r>
          <a:r>
            <a:rPr lang="en-US" sz="1100" b="1" dirty="0">
              <a:solidFill>
                <a:schemeClr val="tx1">
                  <a:lumMod val="75000"/>
                  <a:lumOff val="25000"/>
                </a:schemeClr>
              </a:solidFill>
            </a:rPr>
            <a:t> Space</a:t>
          </a:r>
        </a:p>
      </cdr:txBody>
    </cdr:sp>
  </cdr:relSizeAnchor>
  <cdr:relSizeAnchor xmlns:cdr="http://schemas.openxmlformats.org/drawingml/2006/chartDrawing">
    <cdr:from>
      <cdr:x>0.30484</cdr:x>
      <cdr:y>0.55807</cdr:y>
    </cdr:from>
    <cdr:to>
      <cdr:x>0.5211</cdr:x>
      <cdr:y>0.65181</cdr:y>
    </cdr:to>
    <cdr:sp macro="" textlink="">
      <cdr:nvSpPr>
        <cdr:cNvPr id="5" name="TextBox 6">
          <a:extLst xmlns:a="http://schemas.openxmlformats.org/drawingml/2006/main">
            <a:ext uri="{FF2B5EF4-FFF2-40B4-BE49-F238E27FC236}">
              <a16:creationId xmlns:a16="http://schemas.microsoft.com/office/drawing/2014/main" id="{7CEE0C03-A2DD-562D-D14B-679CF05AB14C}"/>
            </a:ext>
          </a:extLst>
        </cdr:cNvPr>
        <cdr:cNvSpPr txBox="1"/>
      </cdr:nvSpPr>
      <cdr:spPr>
        <a:xfrm xmlns:a="http://schemas.openxmlformats.org/drawingml/2006/main">
          <a:off x="2038476" y="1692962"/>
          <a:ext cx="1446130" cy="284368"/>
        </a:xfrm>
        <a:prstGeom xmlns:a="http://schemas.openxmlformats.org/drawingml/2006/main" prst="rect">
          <a:avLst/>
        </a:prstGeom>
      </cdr:spPr>
      <cdr:txBody>
        <a:bodyPr xmlns:a="http://schemas.openxmlformats.org/drawingml/2006/main" lIns="91440" tIns="45720" rIns="91440" bIns="45720" anchor="t"/>
        <a:lstStyle xmlns:a="http://schemas.openxmlformats.org/drawingml/2006/main">
          <a:defPPr>
            <a:defRPr lang="en-US"/>
          </a:defPPr>
          <a:lvl1pPr marL="0" indent="0" algn="l" defTabSz="914400" rtl="0" eaLnBrk="1" latinLnBrk="0" hangingPunct="1">
            <a:defRPr sz="1800" kern="1200">
              <a:solidFill>
                <a:schemeClr val="tx1"/>
              </a:solidFill>
              <a:latin typeface="+mn-lt"/>
              <a:ea typeface="+mn-ea"/>
              <a:cs typeface="+mn-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100" b="1" dirty="0">
              <a:solidFill>
                <a:srgbClr val="0070C0"/>
              </a:solidFill>
            </a:rPr>
            <a:t>60TAF FIRO Space</a:t>
          </a:r>
        </a:p>
      </cdr:txBody>
    </cdr:sp>
  </cdr:relSizeAnchor>
  <cdr:relSizeAnchor xmlns:cdr="http://schemas.openxmlformats.org/drawingml/2006/chartDrawing">
    <cdr:from>
      <cdr:x>0.33897</cdr:x>
      <cdr:y>0.34275</cdr:y>
    </cdr:from>
    <cdr:to>
      <cdr:x>0.5</cdr:x>
      <cdr:y>0.45469</cdr:y>
    </cdr:to>
    <cdr:sp macro="" textlink="">
      <cdr:nvSpPr>
        <cdr:cNvPr id="6" name="TextBox 6">
          <a:extLst xmlns:a="http://schemas.openxmlformats.org/drawingml/2006/main">
            <a:ext uri="{FF2B5EF4-FFF2-40B4-BE49-F238E27FC236}">
              <a16:creationId xmlns:a16="http://schemas.microsoft.com/office/drawing/2014/main" id="{A551087C-9DA5-D898-47FE-439F00463BC3}"/>
            </a:ext>
          </a:extLst>
        </cdr:cNvPr>
        <cdr:cNvSpPr txBox="1"/>
      </cdr:nvSpPr>
      <cdr:spPr>
        <a:xfrm xmlns:a="http://schemas.openxmlformats.org/drawingml/2006/main">
          <a:off x="2266713" y="1039761"/>
          <a:ext cx="1076819" cy="339579"/>
        </a:xfrm>
        <a:prstGeom xmlns:a="http://schemas.openxmlformats.org/drawingml/2006/main" prst="rect">
          <a:avLst/>
        </a:prstGeom>
      </cdr:spPr>
      <cdr:txBody>
        <a:bodyPr xmlns:a="http://schemas.openxmlformats.org/drawingml/2006/main" lIns="91440" tIns="45720" rIns="91440" bIns="45720" anchor="t"/>
        <a:lstStyle xmlns:a="http://schemas.openxmlformats.org/drawingml/2006/main">
          <a:defPPr>
            <a:defRPr lang="en-US"/>
          </a:defPPr>
          <a:lvl1pPr marL="0" indent="0" algn="l" defTabSz="914400" rtl="0" eaLnBrk="1" latinLnBrk="0" hangingPunct="1">
            <a:defRPr sz="1100" kern="1200">
              <a:solidFill>
                <a:schemeClr val="tx1"/>
              </a:solidFill>
              <a:latin typeface="+mn-lt"/>
              <a:ea typeface="+mn-ea"/>
              <a:cs typeface="+mn-cs"/>
            </a:defRPr>
          </a:lvl1pPr>
          <a:lvl2pPr marL="457200" indent="0" algn="l" defTabSz="914400" rtl="0" eaLnBrk="1" latinLnBrk="0" hangingPunct="1">
            <a:defRPr sz="1100" kern="1200">
              <a:solidFill>
                <a:schemeClr val="tx1"/>
              </a:solidFill>
              <a:latin typeface="+mn-lt"/>
              <a:ea typeface="+mn-ea"/>
              <a:cs typeface="+mn-cs"/>
            </a:defRPr>
          </a:lvl2pPr>
          <a:lvl3pPr marL="914400" indent="0" algn="l" defTabSz="914400" rtl="0" eaLnBrk="1" latinLnBrk="0" hangingPunct="1">
            <a:defRPr sz="1100" kern="1200">
              <a:solidFill>
                <a:schemeClr val="tx1"/>
              </a:solidFill>
              <a:latin typeface="+mn-lt"/>
              <a:ea typeface="+mn-ea"/>
              <a:cs typeface="+mn-cs"/>
            </a:defRPr>
          </a:lvl3pPr>
          <a:lvl4pPr marL="1371600" indent="0" algn="l" defTabSz="914400" rtl="0" eaLnBrk="1" latinLnBrk="0" hangingPunct="1">
            <a:defRPr sz="1100" kern="1200">
              <a:solidFill>
                <a:schemeClr val="tx1"/>
              </a:solidFill>
              <a:latin typeface="+mn-lt"/>
              <a:ea typeface="+mn-ea"/>
              <a:cs typeface="+mn-cs"/>
            </a:defRPr>
          </a:lvl4pPr>
          <a:lvl5pPr marL="1828800" indent="0" algn="l" defTabSz="914400" rtl="0" eaLnBrk="1" latinLnBrk="0" hangingPunct="1">
            <a:defRPr sz="1100" kern="1200">
              <a:solidFill>
                <a:schemeClr val="tx1"/>
              </a:solidFill>
              <a:latin typeface="+mn-lt"/>
              <a:ea typeface="+mn-ea"/>
              <a:cs typeface="+mn-cs"/>
            </a:defRPr>
          </a:lvl5pPr>
          <a:lvl6pPr marL="2286000" indent="0" algn="l" defTabSz="914400" rtl="0" eaLnBrk="1" latinLnBrk="0" hangingPunct="1">
            <a:defRPr sz="1100" kern="1200">
              <a:solidFill>
                <a:schemeClr val="tx1"/>
              </a:solidFill>
              <a:latin typeface="+mn-lt"/>
              <a:ea typeface="+mn-ea"/>
              <a:cs typeface="+mn-cs"/>
            </a:defRPr>
          </a:lvl6pPr>
          <a:lvl7pPr marL="2743200" indent="0" algn="l" defTabSz="914400" rtl="0" eaLnBrk="1" latinLnBrk="0" hangingPunct="1">
            <a:defRPr sz="1100" kern="1200">
              <a:solidFill>
                <a:schemeClr val="tx1"/>
              </a:solidFill>
              <a:latin typeface="+mn-lt"/>
              <a:ea typeface="+mn-ea"/>
              <a:cs typeface="+mn-cs"/>
            </a:defRPr>
          </a:lvl7pPr>
          <a:lvl8pPr marL="3200400" indent="0" algn="l" defTabSz="914400" rtl="0" eaLnBrk="1" latinLnBrk="0" hangingPunct="1">
            <a:defRPr sz="1100" kern="1200">
              <a:solidFill>
                <a:schemeClr val="tx1"/>
              </a:solidFill>
              <a:latin typeface="+mn-lt"/>
              <a:ea typeface="+mn-ea"/>
              <a:cs typeface="+mn-cs"/>
            </a:defRPr>
          </a:lvl8pPr>
          <a:lvl9pPr marL="3657600" indent="0" algn="l" defTabSz="914400" rtl="0" eaLnBrk="1" latinLnBrk="0" hangingPunct="1">
            <a:defRPr sz="1100" kern="1200">
              <a:solidFill>
                <a:schemeClr val="tx1"/>
              </a:solidFill>
              <a:latin typeface="+mn-lt"/>
              <a:ea typeface="+mn-ea"/>
              <a:cs typeface="+mn-cs"/>
            </a:defRPr>
          </a:lvl9pPr>
        </a:lstStyle>
        <a:p xmlns:a="http://schemas.openxmlformats.org/drawingml/2006/main">
          <a:r>
            <a:rPr lang="en-US" sz="1100" b="1" dirty="0">
              <a:solidFill>
                <a:schemeClr val="tx1">
                  <a:lumMod val="75000"/>
                  <a:lumOff val="25000"/>
                </a:schemeClr>
              </a:solidFill>
            </a:rPr>
            <a:t>Flood Space</a:t>
          </a:r>
        </a:p>
      </cdr:txBody>
    </cdr:sp>
  </cdr:relSizeAnchor>
</c:userShape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17T22:06:58.392"/>
    </inkml:context>
    <inkml:brush xml:id="br0">
      <inkml:brushProperty name="width" value="0.0441" units="cm"/>
      <inkml:brushProperty name="height" value="0.0441" units="cm"/>
    </inkml:brush>
  </inkml:definitions>
  <inkml:trace contextRef="#ctx0" brushRef="#br0">0 5150 24575,'452'0'0,"-431"-1"0,1-2 0,-1 0 0,37-12 0,2 0 0,-24 10 0,60-2 0,-27 4 0,-57 1 0,1-1 0,-1 0 0,22-8 0,15-4 0,-12 7 0,-1-1 0,-1 2 0,65-4 0,-88 10 0,0 0 0,0-1 0,0 0 0,-1-1 0,23-9 0,55-28 0,-64 27 0,5-1 0,-18 9 0,0 0 0,-1-1 0,0 0 0,1-1 0,-1 0 0,12-12 0,-17 13 0,1 1 0,0 0 0,0 0 0,0 1 0,0 0 0,1 0 0,10-3 0,11-6 0,-10 1 0,0 0 0,32-27 0,0-1 0,-12 11 0,-19 14 0,0 1 0,22-12 0,67-22 0,-68 23 0,-32 18 0,1 1 0,-1 0 0,1 1 0,19-8 0,3 1 0,-1-2 0,-1-1 0,33-21 0,-50 29 0,0 0 0,0 1 0,22-6 0,-29 10 0,12-5 0,-1 0 0,29-18 0,-30 15 0,2 1 0,26-11 0,-23 11 0,0 0 0,1-2 0,26-19 0,-25 15 0,0 1 0,30-12 0,-9 5 0,0-1 0,66-47 0,-16 16 0,-63 36 0,-1 0 0,31-24 0,15-11 0,-47 35 0,36-31 0,-20 18 0,-10 7 0,-20 13 0,180-145 0,-78 53 0,-13 13 0,-83 70 0,32-22 0,-8 6 0,14-9 0,15-15 0,20-15 0,80-80 0,-152 134 0,-4 5 0,-1-1 0,18-21 0,-13 13 0,1 0 0,42-31 0,-38 33 0,-1-1 0,30-34 0,57-58 0,-21 15 0,-82 89 0,19-17 0,34-25 0,-26 18 0,-30 27 0,0 1 0,1 0 0,0 0 0,11-7 0,4-2 0,0-2 0,39-38 0,-14 12 0,113-109 0,-109 107 0,-34 31 0,-1-1 0,22-25 0,40-50 0,-17 24 0,2 1 0,-13 15 0,15-18 0,-26 29 0,48-62 0,-6 2 0,1-3 0,-19 34 0,-16 14 0,-32 40 0,-3 0 0,14-20 0,-19 26 0,-1 0 0,2 0 0,-1 0 0,13-9 0,-9 9 0,-1-2 0,13-13 0,-14 12 0,0 1 0,1 1 0,15-11 0,-6 6 0,-11 6 0,-1 1 0,13-17 0,-15 17 0,1 0 0,0 0 0,1 0 0,12-9 0,-3 4 0,-1 0 0,15-17 0,20-18 0,-19 20 0,9-8 0,39-26 0,-56 41 0,-3 4 0,99-76 0,-85 67 0,-29 20 0,2 0 0,-1 1 0,1 0 0,15-8 0,-6 4 0,1 0 0,29-23 0,-34 22 0,1 0 0,0 1 0,2 1 0,21-10 0,-14 9 0,44-25 0,-48 22 0,1 2 0,40-15 0,-40 17 0,-1 0 0,36-22 0,-41 22 0,-1 0 0,2 0 0,-1 2 0,0 0 0,1 0 0,30-6 0,-24 8 0,-1-1 0,0-1 0,23-9 0,12-5 0,122-28 0,-161 45-145,1 1 1,0 1-1,34 0 0,-38 2-641,2-1-6040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D27232-D037-4811-8C2A-3B4810210465}" type="datetimeFigureOut">
              <a:rPr lang="en-US" smtClean="0"/>
              <a:t>8/4/2025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76E987-DA5F-4E5A-90C6-15CDE190D50B}" type="slidenum">
              <a:rPr lang="en-US" smtClean="0"/>
              <a:t>‹#›</a:t>
            </a:fld>
            <a:endParaRPr lang="en-US"/>
          </a:p>
        </p:txBody>
      </p:sp>
    </p:spTree>
    <p:extLst>
      <p:ext uri="{BB962C8B-B14F-4D97-AF65-F5344CB8AC3E}">
        <p14:creationId xmlns:p14="http://schemas.microsoft.com/office/powerpoint/2010/main" val="3811264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BB148-8685-30F6-6026-E88D181117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B8BD7C-70DE-72BC-0BEB-6486FA4D74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4FCE7-4F8F-1885-C3DD-28DD02F4E9CC}"/>
              </a:ext>
            </a:extLst>
          </p:cNvPr>
          <p:cNvSpPr>
            <a:spLocks noGrp="1"/>
          </p:cNvSpPr>
          <p:nvPr>
            <p:ph type="body" idx="1"/>
          </p:nvPr>
        </p:nvSpPr>
        <p:spPr/>
        <p:txBody>
          <a:bodyPr/>
          <a:lstStyle/>
          <a:p>
            <a:r>
              <a:rPr lang="en-US"/>
              <a:t>Jim to provide introduction thoughts</a:t>
            </a:r>
          </a:p>
        </p:txBody>
      </p:sp>
      <p:sp>
        <p:nvSpPr>
          <p:cNvPr id="4" name="Slide Number Placeholder 3">
            <a:extLst>
              <a:ext uri="{FF2B5EF4-FFF2-40B4-BE49-F238E27FC236}">
                <a16:creationId xmlns:a16="http://schemas.microsoft.com/office/drawing/2014/main" id="{17502F00-A1A4-CB10-E6DF-5D70031D9945}"/>
              </a:ext>
            </a:extLst>
          </p:cNvPr>
          <p:cNvSpPr>
            <a:spLocks noGrp="1"/>
          </p:cNvSpPr>
          <p:nvPr>
            <p:ph type="sldNum" sz="quarter" idx="5"/>
          </p:nvPr>
        </p:nvSpPr>
        <p:spPr/>
        <p:txBody>
          <a:bodyPr/>
          <a:lstStyle/>
          <a:p>
            <a:fld id="{7076E987-DA5F-4E5A-90C6-15CDE190D50B}" type="slidenum">
              <a:rPr lang="en-US" smtClean="0"/>
              <a:t>1</a:t>
            </a:fld>
            <a:endParaRPr lang="en-US"/>
          </a:p>
        </p:txBody>
      </p:sp>
    </p:spTree>
    <p:extLst>
      <p:ext uri="{BB962C8B-B14F-4D97-AF65-F5344CB8AC3E}">
        <p14:creationId xmlns:p14="http://schemas.microsoft.com/office/powerpoint/2010/main" val="2088636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NHG Capacity – 317 TAF; DNP Capacity – 2,030 TAF (6.4 times as big)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NHG Flood Capacity – 165 TAF (52%); DNP Flood Capacity –  340 TAF (17%) ( 2 times as big) </a:t>
            </a:r>
          </a:p>
          <a:p>
            <a:endParaRPr lang="en-US"/>
          </a:p>
        </p:txBody>
      </p:sp>
      <p:sp>
        <p:nvSpPr>
          <p:cNvPr id="4" name="Slide Number Placeholder 3"/>
          <p:cNvSpPr>
            <a:spLocks noGrp="1"/>
          </p:cNvSpPr>
          <p:nvPr>
            <p:ph type="sldNum" sz="quarter" idx="5"/>
          </p:nvPr>
        </p:nvSpPr>
        <p:spPr/>
        <p:txBody>
          <a:bodyPr/>
          <a:lstStyle/>
          <a:p>
            <a:fld id="{7076E987-DA5F-4E5A-90C6-15CDE190D50B}" type="slidenum">
              <a:rPr lang="en-US" smtClean="0"/>
              <a:t>10</a:t>
            </a:fld>
            <a:endParaRPr lang="en-US"/>
          </a:p>
        </p:txBody>
      </p:sp>
    </p:spTree>
    <p:extLst>
      <p:ext uri="{BB962C8B-B14F-4D97-AF65-F5344CB8AC3E}">
        <p14:creationId xmlns:p14="http://schemas.microsoft.com/office/powerpoint/2010/main" val="968746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a:t>RMAs: GDEs, DACs, subsidence prone</a:t>
            </a:r>
          </a:p>
          <a:p>
            <a:pPr lvl="2"/>
            <a:r>
              <a:rPr lang="en-US"/>
              <a:t>FTBs</a:t>
            </a:r>
          </a:p>
          <a:p>
            <a:pPr lvl="2"/>
            <a:r>
              <a:rPr lang="en-US"/>
              <a:t>Shorebird habitat</a:t>
            </a:r>
          </a:p>
          <a:p>
            <a:pPr lvl="2"/>
            <a:r>
              <a:rPr lang="en-US"/>
              <a:t>Eco-actions sustained using eco-pool account</a:t>
            </a:r>
          </a:p>
          <a:p>
            <a:endParaRPr lang="en-US"/>
          </a:p>
        </p:txBody>
      </p:sp>
      <p:sp>
        <p:nvSpPr>
          <p:cNvPr id="4" name="Slide Number Placeholder 3"/>
          <p:cNvSpPr>
            <a:spLocks noGrp="1"/>
          </p:cNvSpPr>
          <p:nvPr>
            <p:ph type="sldNum" sz="quarter" idx="5"/>
          </p:nvPr>
        </p:nvSpPr>
        <p:spPr/>
        <p:txBody>
          <a:bodyPr/>
          <a:lstStyle/>
          <a:p>
            <a:fld id="{7076E987-DA5F-4E5A-90C6-15CDE190D50B}" type="slidenum">
              <a:rPr lang="en-US" smtClean="0"/>
              <a:t>11</a:t>
            </a:fld>
            <a:endParaRPr lang="en-US"/>
          </a:p>
        </p:txBody>
      </p:sp>
    </p:spTree>
    <p:extLst>
      <p:ext uri="{BB962C8B-B14F-4D97-AF65-F5344CB8AC3E}">
        <p14:creationId xmlns:p14="http://schemas.microsoft.com/office/powerpoint/2010/main" val="869793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C827A-59BB-050D-ED08-825C4D82AC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18AE76-9BDD-0921-C5B8-758899969E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B58306-A76F-E824-1E97-C6FAFB9C42DF}"/>
              </a:ext>
            </a:extLst>
          </p:cNvPr>
          <p:cNvSpPr>
            <a:spLocks noGrp="1"/>
          </p:cNvSpPr>
          <p:nvPr>
            <p:ph type="body" idx="1"/>
          </p:nvPr>
        </p:nvSpPr>
        <p:spPr/>
        <p:txBody>
          <a:bodyPr/>
          <a:lstStyle/>
          <a:p>
            <a:pPr marL="407670" indent="-407670"/>
            <a:r>
              <a:rPr lang="en-US" sz="1200" b="0" i="0">
                <a:solidFill>
                  <a:srgbClr val="000000"/>
                </a:solidFill>
                <a:effectLst/>
                <a:latin typeface="Verdana" panose="020B0604030504040204" pitchFamily="34" charset="0"/>
              </a:rPr>
              <a:t>The Flood-MAR adaptation strategies explored in this study represent expanding footprints of Flood-MAR operations that progressively deliver greater and more widely shared benefits</a:t>
            </a:r>
            <a:endParaRPr lang="en-US" sz="1000" b="1">
              <a:ea typeface="+mn-lt"/>
              <a:cs typeface="+mn-lt"/>
            </a:endParaRPr>
          </a:p>
          <a:p>
            <a:pPr marL="407670" indent="-407670"/>
            <a:r>
              <a:rPr lang="en-US" sz="1000" b="1">
                <a:ea typeface="+mn-lt"/>
                <a:cs typeface="+mn-lt"/>
              </a:rPr>
              <a:t>Streamlined Flood-MAR (“MAR 90/20”) </a:t>
            </a:r>
            <a:endParaRPr lang="en-US" sz="1000">
              <a:cs typeface="Arial" panose="020B0604020202020204"/>
            </a:endParaRPr>
          </a:p>
          <a:p>
            <a:pPr marL="883920" lvl="1" indent="-339725"/>
            <a:r>
              <a:rPr lang="en-US" sz="1000">
                <a:ea typeface="+mn-lt"/>
                <a:cs typeface="+mn-lt"/>
              </a:rPr>
              <a:t>The Streamlined Flood-MAR (MAR-90/20) strategy is derived from the diversion criteria under the State Water Resources Control Board’s streamlined permitting process for temporary and standard water rights for diversion of high flows to underground storage and using current infrastructure.  </a:t>
            </a:r>
          </a:p>
          <a:p>
            <a:pPr marL="883920" lvl="1" indent="-339725"/>
            <a:endParaRPr lang="en-US" sz="1000">
              <a:ea typeface="+mn-lt"/>
              <a:cs typeface="+mn-lt"/>
            </a:endParaRPr>
          </a:p>
          <a:p>
            <a:pPr marL="407670" indent="-407670"/>
            <a:r>
              <a:rPr lang="en-US" sz="1000" b="1">
                <a:ea typeface="+mn-lt"/>
                <a:cs typeface="+mn-lt"/>
              </a:rPr>
              <a:t>Integrated Forecast-Informed Resources Management (“I-FIRM”)</a:t>
            </a:r>
            <a:endParaRPr lang="en-US" sz="1000"/>
          </a:p>
          <a:p>
            <a:pPr marL="883920" lvl="1" indent="-339725"/>
            <a:r>
              <a:rPr lang="en-US" sz="1000">
                <a:ea typeface="+mn-lt"/>
                <a:cs typeface="+mn-lt"/>
              </a:rPr>
              <a:t>The Integrated Forecast-Informed Resources Management (I-FIRM) adaptation strategy reflects a watershed-scale, multi-sector resource management approach to integrating managed aquifer recharge (MAR) with forecast-informed reservoir re-operation (FIRO) and expanded infrastructure towards sustainability and climate change resilience.</a:t>
            </a:r>
            <a:endParaRPr lang="en-US" sz="1000">
              <a:cs typeface="Arial"/>
            </a:endParaRPr>
          </a:p>
          <a:p>
            <a:pPr marL="883920" lvl="1" indent="-339725"/>
            <a:endParaRPr lang="en-US" sz="2200">
              <a:cs typeface="Arial"/>
            </a:endParaRPr>
          </a:p>
          <a:p>
            <a:endParaRPr lang="en-US"/>
          </a:p>
        </p:txBody>
      </p:sp>
      <p:sp>
        <p:nvSpPr>
          <p:cNvPr id="4" name="Slide Number Placeholder 3">
            <a:extLst>
              <a:ext uri="{FF2B5EF4-FFF2-40B4-BE49-F238E27FC236}">
                <a16:creationId xmlns:a16="http://schemas.microsoft.com/office/drawing/2014/main" id="{FB8A2740-869D-EA7D-60EF-C1AB98CBDC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775577-DD2C-4C73-A24C-7F3517CDFC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167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21B7E8-9EA5-417E-9723-76A22CD05149}" type="slidenum">
              <a:rPr lang="en-US" smtClean="0"/>
              <a:t>13</a:t>
            </a:fld>
            <a:endParaRPr lang="en-US"/>
          </a:p>
        </p:txBody>
      </p:sp>
    </p:spTree>
    <p:extLst>
      <p:ext uri="{BB962C8B-B14F-4D97-AF65-F5344CB8AC3E}">
        <p14:creationId xmlns:p14="http://schemas.microsoft.com/office/powerpoint/2010/main" val="131629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a:t>Operational Channel Flood Capacity</a:t>
            </a:r>
            <a:endParaRPr lang="en-US"/>
          </a:p>
          <a:p>
            <a:r>
              <a:rPr lang="en-US" i="1"/>
              <a:t>The effective flow capacity of a river channel or engineered flood control channel that is available for safely conveying floodwaters under current, real-time conditions. This capacity reflects not only the channel’s original design but also operational factors such as sediment accumulation, vegetation encroachment, structural maintenance status, and temporary obstructions that may reduce conveyance efficiency. It is actively assessed and managed during flood events to minimize overtopping risks and downstream impacts.</a:t>
            </a:r>
            <a:endParaRPr lang="en-US"/>
          </a:p>
          <a:p>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solidFill>
                  <a:srgbClr val="476769"/>
                </a:solidFill>
              </a:rPr>
              <a:t>*</a:t>
            </a:r>
            <a:r>
              <a:rPr lang="en-US" sz="1200">
                <a:solidFill>
                  <a:srgbClr val="476769"/>
                </a:solidFill>
              </a:rPr>
              <a:t> Peak flow occurs in April, outside the FIRO-MAR period and during the irrigation season; therefore, limited opportunity for FIRO-MAR to provide any flood risk reduction benefit.</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9F21B7E8-9EA5-417E-9723-76A22CD05149}" type="slidenum">
              <a:rPr lang="en-US" smtClean="0"/>
              <a:t>15</a:t>
            </a:fld>
            <a:endParaRPr lang="en-US"/>
          </a:p>
        </p:txBody>
      </p:sp>
    </p:spTree>
    <p:extLst>
      <p:ext uri="{BB962C8B-B14F-4D97-AF65-F5344CB8AC3E}">
        <p14:creationId xmlns:p14="http://schemas.microsoft.com/office/powerpoint/2010/main" val="391572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Recharge for Long-Term Benefit</a:t>
            </a:r>
          </a:p>
          <a:p>
            <a:r>
              <a:rPr lang="en-US" dirty="0"/>
              <a:t>20-foot depth to groundwater.</a:t>
            </a:r>
          </a:p>
          <a:p>
            <a:r>
              <a:rPr lang="en-US" dirty="0"/>
              <a:t>1-mile from a connected stream.</a:t>
            </a:r>
          </a:p>
          <a:p>
            <a:r>
              <a:rPr lang="en-US" dirty="0"/>
              <a:t>Groundwater gradients flow within the watershed / subbasin boundary.</a:t>
            </a:r>
          </a:p>
          <a:p>
            <a:pPr marL="0" indent="0">
              <a:buNone/>
            </a:pPr>
            <a:endParaRPr lang="en-US" dirty="0"/>
          </a:p>
          <a:p>
            <a:pPr marL="0" indent="0">
              <a:buNone/>
            </a:pPr>
            <a:r>
              <a:rPr lang="en-US" dirty="0"/>
              <a:t>Notes:</a:t>
            </a:r>
          </a:p>
          <a:p>
            <a:pPr marL="0" indent="0">
              <a:buNone/>
            </a:pPr>
            <a:r>
              <a:rPr lang="en-US" dirty="0"/>
              <a:t>Recharge on or near GDEs yielded short-term impacts, while the greatest long-term gains for GDEs came from targeting in-basin retention.</a:t>
            </a:r>
          </a:p>
          <a:p>
            <a:endParaRPr lang="en-US" dirty="0"/>
          </a:p>
        </p:txBody>
      </p:sp>
      <p:sp>
        <p:nvSpPr>
          <p:cNvPr id="4" name="Slide Number Placeholder 3"/>
          <p:cNvSpPr>
            <a:spLocks noGrp="1"/>
          </p:cNvSpPr>
          <p:nvPr>
            <p:ph type="sldNum" sz="quarter" idx="5"/>
          </p:nvPr>
        </p:nvSpPr>
        <p:spPr/>
        <p:txBody>
          <a:bodyPr/>
          <a:lstStyle/>
          <a:p>
            <a:fld id="{7076E987-DA5F-4E5A-90C6-15CDE190D50B}" type="slidenum">
              <a:rPr lang="en-US" smtClean="0"/>
              <a:t>16</a:t>
            </a:fld>
            <a:endParaRPr lang="en-US"/>
          </a:p>
        </p:txBody>
      </p:sp>
    </p:spTree>
    <p:extLst>
      <p:ext uri="{BB962C8B-B14F-4D97-AF65-F5344CB8AC3E}">
        <p14:creationId xmlns:p14="http://schemas.microsoft.com/office/powerpoint/2010/main" val="285867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FD343-4BCB-BBB4-54E9-F4AF6402A3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AD1E9A-2967-A2FF-8B9E-34A27286D1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191F4B-8C7D-8D9C-F817-0DA8CA1F24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Recharge for Long-Term Benefit</a:t>
            </a:r>
          </a:p>
          <a:p>
            <a:r>
              <a:rPr lang="en-US"/>
              <a:t>20-foot depth to groundwater.</a:t>
            </a:r>
          </a:p>
          <a:p>
            <a:r>
              <a:rPr lang="en-US"/>
              <a:t>1-mile from a connected stream.</a:t>
            </a:r>
          </a:p>
          <a:p>
            <a:r>
              <a:rPr lang="en-US"/>
              <a:t>Groundwater gradients flow within the watershed / subbasin boundary.</a:t>
            </a:r>
          </a:p>
          <a:p>
            <a:pPr marL="0" indent="0">
              <a:buNone/>
            </a:pPr>
            <a:endParaRPr lang="en-US"/>
          </a:p>
          <a:p>
            <a:pPr marL="0" indent="0">
              <a:buNone/>
            </a:pPr>
            <a:r>
              <a:rPr lang="en-US"/>
              <a:t>Notes:</a:t>
            </a:r>
          </a:p>
          <a:p>
            <a:pPr marL="0" indent="0">
              <a:buNone/>
            </a:pPr>
            <a:r>
              <a:rPr lang="en-US"/>
              <a:t>Recharge on or near GDEs yielded short-term impacts, while the greatest long-term gains for GDEs came from targeting in-basin retention.</a:t>
            </a:r>
          </a:p>
          <a:p>
            <a:endParaRPr lang="en-US"/>
          </a:p>
        </p:txBody>
      </p:sp>
      <p:sp>
        <p:nvSpPr>
          <p:cNvPr id="4" name="Slide Number Placeholder 3">
            <a:extLst>
              <a:ext uri="{FF2B5EF4-FFF2-40B4-BE49-F238E27FC236}">
                <a16:creationId xmlns:a16="http://schemas.microsoft.com/office/drawing/2014/main" id="{C8D25561-08BE-EA26-4422-B255121AE065}"/>
              </a:ext>
            </a:extLst>
          </p:cNvPr>
          <p:cNvSpPr>
            <a:spLocks noGrp="1"/>
          </p:cNvSpPr>
          <p:nvPr>
            <p:ph type="sldNum" sz="quarter" idx="5"/>
          </p:nvPr>
        </p:nvSpPr>
        <p:spPr/>
        <p:txBody>
          <a:bodyPr/>
          <a:lstStyle/>
          <a:p>
            <a:fld id="{7076E987-DA5F-4E5A-90C6-15CDE190D50B}" type="slidenum">
              <a:rPr lang="en-US" smtClean="0"/>
              <a:t>17</a:t>
            </a:fld>
            <a:endParaRPr lang="en-US"/>
          </a:p>
        </p:txBody>
      </p:sp>
    </p:spTree>
    <p:extLst>
      <p:ext uri="{BB962C8B-B14F-4D97-AF65-F5344CB8AC3E}">
        <p14:creationId xmlns:p14="http://schemas.microsoft.com/office/powerpoint/2010/main" val="3380229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76E987-DA5F-4E5A-90C6-15CDE190D50B}" type="slidenum">
              <a:rPr lang="en-US" smtClean="0"/>
              <a:t>18</a:t>
            </a:fld>
            <a:endParaRPr lang="en-US"/>
          </a:p>
        </p:txBody>
      </p:sp>
    </p:spTree>
    <p:extLst>
      <p:ext uri="{BB962C8B-B14F-4D97-AF65-F5344CB8AC3E}">
        <p14:creationId xmlns:p14="http://schemas.microsoft.com/office/powerpoint/2010/main" val="2216526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California’s Central Valley is an important flyway for migratory birds.</a:t>
            </a:r>
          </a:p>
          <a:p>
            <a:r>
              <a:rPr lang="en-US" sz="1200"/>
              <a:t>Managed inundation of seasonally flooded wetlands and cropland habitats provides important plant and invertebrate foods for waterbirds during the wintering period.</a:t>
            </a:r>
          </a:p>
          <a:p>
            <a:r>
              <a:rPr lang="en-US" sz="1200"/>
              <a:t>Increase in the area of managed habitat (particularly winter-flooded croplands and wetlands) is linked to improved body condition, which in turn can influence population demographics</a:t>
            </a:r>
          </a:p>
          <a:p>
            <a:r>
              <a:rPr lang="en-US" sz="1200"/>
              <a:t>Under the I-FIRM strategy dedicated releases were made from the FIRO-pool at the start of April to parcels suitable for managed shorebird habitat to sustain 2 inches of ponded depth continuously inundated for a minimum of 28 days to allow time for primary and secondary food production to occur.</a:t>
            </a:r>
          </a:p>
          <a:p>
            <a:endParaRPr lang="en-US"/>
          </a:p>
        </p:txBody>
      </p:sp>
      <p:sp>
        <p:nvSpPr>
          <p:cNvPr id="4" name="Slide Number Placeholder 3"/>
          <p:cNvSpPr>
            <a:spLocks noGrp="1"/>
          </p:cNvSpPr>
          <p:nvPr>
            <p:ph type="sldNum" sz="quarter" idx="5"/>
          </p:nvPr>
        </p:nvSpPr>
        <p:spPr/>
        <p:txBody>
          <a:bodyPr/>
          <a:lstStyle/>
          <a:p>
            <a:fld id="{7076E987-DA5F-4E5A-90C6-15CDE190D50B}" type="slidenum">
              <a:rPr lang="en-US" smtClean="0"/>
              <a:t>19</a:t>
            </a:fld>
            <a:endParaRPr lang="en-US"/>
          </a:p>
        </p:txBody>
      </p:sp>
    </p:spTree>
    <p:extLst>
      <p:ext uri="{BB962C8B-B14F-4D97-AF65-F5344CB8AC3E}">
        <p14:creationId xmlns:p14="http://schemas.microsoft.com/office/powerpoint/2010/main" val="625165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Watershed Studies examine the San Joaquin Basin tributary watersheds, Cal to Upper SJ. </a:t>
            </a:r>
          </a:p>
          <a:p>
            <a:r>
              <a:rPr lang="en-US"/>
              <a:t>Delineation of the watershed study area: Start with USGS HUC watershed delineates, then adjust for irrigation districts most closely associated to the reservoir and stream in the WS.  Add any creeks that are also most closely associated.</a:t>
            </a:r>
          </a:p>
          <a:p>
            <a:r>
              <a:rPr lang="en-US"/>
              <a:t>Generally, each watershed study area is modeled independently for surface water operations (Cal and Stan are connected), but all of the watersheds are interconnected by groundwater.</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3834544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782E-6369-F177-2E1F-EA1ACC774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4381-3605-EA53-DFC1-CF14F38B28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F3B5E5-6772-4588-529C-5E93AA9782B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68DE66-7150-B021-F68E-18FCFDC4A9BF}"/>
              </a:ext>
            </a:extLst>
          </p:cNvPr>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701181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25566">
              <a:defRPr/>
            </a:pPr>
            <a:r>
              <a:rPr lang="en-US">
                <a:cs typeface="Calibri"/>
              </a:rPr>
              <a:t>Surface water models are generally independent from watershed to watershed</a:t>
            </a:r>
          </a:p>
          <a:p>
            <a:pPr defTabSz="825566">
              <a:defRPr/>
            </a:pPr>
            <a:r>
              <a:rPr lang="en-US" sz="1200">
                <a:cs typeface="Calibri"/>
              </a:rPr>
              <a:t>Groundwater model is shared across all watershed</a:t>
            </a:r>
            <a:endParaRPr lang="en-US" sz="120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88368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Rework graphic to focus on Daily Recharge Capacity feedback loop between GRAT and HEC-ResSim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76E987-DA5F-4E5A-90C6-15CDE190D5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0991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B3BC4-F238-33A7-375B-2DB7559B8E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BFC8A9-3F75-2563-CE3D-D511F55294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046170-EACE-C23E-8933-B035240421B4}"/>
              </a:ext>
            </a:extLst>
          </p:cNvPr>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Zach Brodeur and Scott Steinschneider</a:t>
            </a:r>
          </a:p>
          <a:p>
            <a:r>
              <a:rPr lang="en-US" sz="1200" b="0" i="0" u="none" strike="noStrike" kern="1200">
                <a:solidFill>
                  <a:schemeClr val="tx1"/>
                </a:solidFill>
                <a:effectLst/>
                <a:latin typeface="+mn-lt"/>
                <a:ea typeface="+mn-ea"/>
                <a:cs typeface="+mn-cs"/>
              </a:rPr>
              <a:t>CNRFC ensemble mean forecast (2013-2022) </a:t>
            </a:r>
          </a:p>
          <a:p>
            <a:pPr rtl="0" fontAlgn="base"/>
            <a:r>
              <a:rPr lang="en-US" sz="1200" b="0" i="0" u="none" strike="noStrike" kern="1200">
                <a:solidFill>
                  <a:schemeClr val="tx1"/>
                </a:solidFill>
                <a:effectLst/>
                <a:latin typeface="+mn-lt"/>
                <a:ea typeface="+mn-ea"/>
                <a:cs typeface="+mn-cs"/>
              </a:rPr>
              <a:t>Synthetic forecast components</a:t>
            </a:r>
          </a:p>
          <a:p>
            <a:pPr rtl="0" fontAlgn="base"/>
            <a:r>
              <a:rPr lang="en-US" sz="1200" b="0" i="0" u="none" strike="noStrike" kern="1200">
                <a:solidFill>
                  <a:schemeClr val="tx1"/>
                </a:solidFill>
                <a:effectLst/>
                <a:latin typeface="+mn-lt"/>
                <a:ea typeface="+mn-ea"/>
                <a:cs typeface="+mn-cs"/>
              </a:rPr>
              <a:t>1-7-day lead</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Conditional mean (</a:t>
            </a:r>
            <a:r>
              <a:rPr lang="en-US" sz="1200" b="0" i="1" u="none" strike="noStrike" kern="1200">
                <a:solidFill>
                  <a:schemeClr val="tx1"/>
                </a:solidFill>
                <a:effectLst/>
                <a:latin typeface="+mn-lt"/>
                <a:ea typeface="+mn-ea"/>
                <a:cs typeface="+mn-cs"/>
              </a:rPr>
              <a:t>observation  forecast</a:t>
            </a:r>
            <a:r>
              <a:rPr lang="en-US" sz="1200" b="0" i="0" u="none" strike="noStrike" kern="1200">
                <a:solidFill>
                  <a:schemeClr val="tx1"/>
                </a:solidFill>
                <a:effectLst/>
                <a:latin typeface="+mn-lt"/>
                <a:ea typeface="+mn-ea"/>
                <a:cs typeface="+mn-cs"/>
              </a:rPr>
              <a:t>)</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Heteroskedasticity (</a:t>
            </a:r>
            <a:r>
              <a:rPr lang="en-US" sz="1200" b="0" i="1" u="none" strike="noStrike" kern="1200">
                <a:solidFill>
                  <a:schemeClr val="tx1"/>
                </a:solidFill>
                <a:effectLst/>
                <a:latin typeface="+mn-lt"/>
                <a:ea typeface="+mn-ea"/>
                <a:cs typeface="+mn-cs"/>
              </a:rPr>
              <a:t>larger forecasts  larger variance</a:t>
            </a:r>
            <a:r>
              <a:rPr lang="en-US" sz="1200" b="0" i="0" u="none" strike="noStrike" kern="1200">
                <a:solidFill>
                  <a:schemeClr val="tx1"/>
                </a:solidFill>
                <a:effectLst/>
                <a:latin typeface="+mn-lt"/>
                <a:ea typeface="+mn-ea"/>
                <a:cs typeface="+mn-cs"/>
              </a:rPr>
              <a:t>)</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VAR = 1 (</a:t>
            </a:r>
            <a:r>
              <a:rPr lang="en-US" sz="1200" b="0" i="1" u="none" strike="noStrike" kern="1200">
                <a:solidFill>
                  <a:schemeClr val="tx1"/>
                </a:solidFill>
                <a:effectLst/>
                <a:latin typeface="+mn-lt"/>
                <a:ea typeface="+mn-ea"/>
                <a:cs typeface="+mn-cs"/>
              </a:rPr>
              <a:t>correlation of error with previous forecast error</a:t>
            </a:r>
            <a:r>
              <a:rPr lang="en-US" sz="1200" b="0" i="0" u="none" strike="noStrike" kern="1200">
                <a:solidFill>
                  <a:schemeClr val="tx1"/>
                </a:solidFill>
                <a:effectLst/>
                <a:latin typeface="+mn-lt"/>
                <a:ea typeface="+mn-ea"/>
                <a:cs typeface="+mn-cs"/>
              </a:rPr>
              <a:t>)</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Correlated residuals (</a:t>
            </a:r>
            <a:r>
              <a:rPr lang="en-US" sz="1200" b="0" i="1" u="none" strike="noStrike" kern="1200">
                <a:solidFill>
                  <a:schemeClr val="tx1"/>
                </a:solidFill>
                <a:effectLst/>
                <a:latin typeface="+mn-lt"/>
                <a:ea typeface="+mn-ea"/>
                <a:cs typeface="+mn-cs"/>
              </a:rPr>
              <a:t>correlation of errors across leads</a:t>
            </a:r>
            <a:r>
              <a:rPr lang="en-US" sz="1200" b="0" i="0" u="none" strike="noStrike" kern="1200">
                <a:solidFill>
                  <a:schemeClr val="tx1"/>
                </a:solidFill>
                <a:effectLst/>
                <a:latin typeface="+mn-lt"/>
                <a:ea typeface="+mn-ea"/>
                <a:cs typeface="+mn-cs"/>
              </a:rPr>
              <a:t>)</a:t>
            </a:r>
            <a:endParaRPr lang="en-US" sz="1200" b="0" i="0" kern="1200">
              <a:solidFill>
                <a:schemeClr val="tx1"/>
              </a:solidFill>
              <a:effectLst/>
              <a:latin typeface="+mn-lt"/>
              <a:ea typeface="+mn-ea"/>
              <a:cs typeface="+mn-cs"/>
            </a:endParaRPr>
          </a:p>
          <a:p>
            <a:endParaRPr lang="en-US"/>
          </a:p>
        </p:txBody>
      </p:sp>
      <p:sp>
        <p:nvSpPr>
          <p:cNvPr id="4" name="Slide Number Placeholder 3">
            <a:extLst>
              <a:ext uri="{FF2B5EF4-FFF2-40B4-BE49-F238E27FC236}">
                <a16:creationId xmlns:a16="http://schemas.microsoft.com/office/drawing/2014/main" id="{865B4873-158E-F0B4-B73F-93878C51FA60}"/>
              </a:ext>
            </a:extLst>
          </p:cNvPr>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544772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E11C4-95C8-B77C-26B9-5D110AC92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E66A87-8747-A675-F17C-CC48098D37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80987A-D156-D2A8-D192-37C56B48DF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92B7136-6475-7680-37F5-3FA19B52F954}"/>
              </a:ext>
            </a:extLst>
          </p:cNvPr>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736798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0F333-0B31-8F6C-CDB9-68CFBEBFA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6343E3-BBE2-9573-589D-AB26BD5A4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6F7368-B7DA-3197-CF44-E7FAB3EC84F0}"/>
              </a:ext>
            </a:extLst>
          </p:cNvPr>
          <p:cNvSpPr>
            <a:spLocks noGrp="1"/>
          </p:cNvSpPr>
          <p:nvPr>
            <p:ph type="body" idx="1"/>
          </p:nvPr>
        </p:nvSpPr>
        <p:spPr/>
        <p:txBody>
          <a:bodyPr/>
          <a:lstStyle/>
          <a:p>
            <a:r>
              <a:rPr lang="en-US"/>
              <a:t>After April, protect the FIRO carryover storage for eco operations and/or water supply.</a:t>
            </a:r>
          </a:p>
        </p:txBody>
      </p:sp>
      <p:sp>
        <p:nvSpPr>
          <p:cNvPr id="4" name="Slide Number Placeholder 3">
            <a:extLst>
              <a:ext uri="{FF2B5EF4-FFF2-40B4-BE49-F238E27FC236}">
                <a16:creationId xmlns:a16="http://schemas.microsoft.com/office/drawing/2014/main" id="{2A935D2D-BA8D-F4CB-5C67-864C67F3456A}"/>
              </a:ext>
            </a:extLst>
          </p:cNvPr>
          <p:cNvSpPr>
            <a:spLocks noGrp="1"/>
          </p:cNvSpPr>
          <p:nvPr>
            <p:ph type="sldNum" sz="quarter" idx="5"/>
          </p:nvPr>
        </p:nvSpPr>
        <p:spPr/>
        <p:txBody>
          <a:bodyPr/>
          <a:lstStyle/>
          <a:p>
            <a:fld id="{7076E987-DA5F-4E5A-90C6-15CDE190D50B}" type="slidenum">
              <a:rPr lang="en-US" smtClean="0"/>
              <a:t>8</a:t>
            </a:fld>
            <a:endParaRPr lang="en-US"/>
          </a:p>
        </p:txBody>
      </p:sp>
    </p:spTree>
    <p:extLst>
      <p:ext uri="{BB962C8B-B14F-4D97-AF65-F5344CB8AC3E}">
        <p14:creationId xmlns:p14="http://schemas.microsoft.com/office/powerpoint/2010/main" val="731690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D39A-FFC2-EBC6-41B0-3C7325C896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EE3EFC-8165-B4BD-DBED-18AD06B048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8A3032-87FA-354B-8773-E00D5885266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C591AB4-FCA1-DC37-5708-0352B786BF34}"/>
              </a:ext>
            </a:extLst>
          </p:cNvPr>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B7C884C-2074-1E4E-8B7D-F3966173A152}" type="slidenum">
              <a:rPr kumimoji="0" lang="en-US" sz="12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3954325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2148235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4099706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A4DEE-C0D8-A7BF-8BCA-C87DB6B77AD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BEC02A-F068-711D-590B-378D01B6F370}"/>
              </a:ext>
            </a:extLst>
          </p:cNvPr>
          <p:cNvSpPr>
            <a:spLocks noGrp="1"/>
          </p:cNvSpPr>
          <p:nvPr>
            <p:ph type="dt" sz="half" idx="10"/>
          </p:nvPr>
        </p:nvSpPr>
        <p:spPr/>
        <p:txBody>
          <a:bodyPr/>
          <a:lstStyle/>
          <a:p>
            <a:fld id="{3B7BBEDA-2B73-4DB5-960D-0993DB3D8642}" type="datetime1">
              <a:rPr lang="en-US" smtClean="0"/>
              <a:t>8/4/2025</a:t>
            </a:fld>
            <a:endParaRPr lang="en-US"/>
          </a:p>
        </p:txBody>
      </p:sp>
      <p:sp>
        <p:nvSpPr>
          <p:cNvPr id="4" name="Footer Placeholder 3">
            <a:extLst>
              <a:ext uri="{FF2B5EF4-FFF2-40B4-BE49-F238E27FC236}">
                <a16:creationId xmlns:a16="http://schemas.microsoft.com/office/drawing/2014/main" id="{ECF1D9DC-43DB-F895-ABE9-17B5889893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454957B-2F84-7C7D-2C75-B1B3C9F320B7}"/>
              </a:ext>
            </a:extLst>
          </p:cNvPr>
          <p:cNvSpPr>
            <a:spLocks noGrp="1"/>
          </p:cNvSpPr>
          <p:nvPr>
            <p:ph type="sldNum" sz="quarter" idx="12"/>
          </p:nvPr>
        </p:nvSpPr>
        <p:spPr/>
        <p:txBody>
          <a:bodyPr/>
          <a:lstStyle/>
          <a:p>
            <a:fld id="{F470B62E-9B6F-4976-9A8B-D14B0EDE2D20}" type="slidenum">
              <a:rPr lang="en-US" smtClean="0"/>
              <a:t>‹#›</a:t>
            </a:fld>
            <a:endParaRPr lang="en-US"/>
          </a:p>
        </p:txBody>
      </p:sp>
    </p:spTree>
    <p:extLst>
      <p:ext uri="{BB962C8B-B14F-4D97-AF65-F5344CB8AC3E}">
        <p14:creationId xmlns:p14="http://schemas.microsoft.com/office/powerpoint/2010/main" val="244653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4287347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353382" y="374001"/>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655090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36953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23026"/>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6871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6FA3F596-7D74-0258-6E0F-7676604BFCE5}"/>
              </a:ext>
            </a:extLst>
          </p:cNvPr>
          <p:cNvSpPr>
            <a:spLocks noGrp="1"/>
          </p:cNvSpPr>
          <p:nvPr>
            <p:ph type="title"/>
          </p:nvPr>
        </p:nvSpPr>
        <p:spPr>
          <a:xfrm>
            <a:off x="0" y="0"/>
            <a:ext cx="12192000" cy="923026"/>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Tree>
    <p:extLst>
      <p:ext uri="{BB962C8B-B14F-4D97-AF65-F5344CB8AC3E}">
        <p14:creationId xmlns:p14="http://schemas.microsoft.com/office/powerpoint/2010/main" val="3563550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2588523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3592601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207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353382" y="374001"/>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2158853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993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5564-F05A-4A0C-91DF-8F5DDF6E9C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DB3264-D900-4F44-8361-3965924C87D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DBD0EBC5-1B95-4C6A-A986-40248391C7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5BAF2E-E782-48C8-B7B7-232A2A422C35}"/>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4012637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1928227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1964514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353382" y="374001"/>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19450332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87956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22FE17BF-62EF-294C-AC68-AEF695F02BD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5109423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9A37B005-BFFD-DA41-8E10-12091077AF7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2"/>
            <a:ext cx="1828800" cy="305368"/>
          </a:xfrm>
          <a:prstGeom prst="rect">
            <a:avLst/>
          </a:prstGeom>
        </p:spPr>
      </p:pic>
    </p:spTree>
    <p:extLst>
      <p:ext uri="{BB962C8B-B14F-4D97-AF65-F5344CB8AC3E}">
        <p14:creationId xmlns:p14="http://schemas.microsoft.com/office/powerpoint/2010/main" val="12662191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6" name="Picture 5">
            <a:extLst>
              <a:ext uri="{FF2B5EF4-FFF2-40B4-BE49-F238E27FC236}">
                <a16:creationId xmlns:a16="http://schemas.microsoft.com/office/drawing/2014/main" id="{6263752D-273C-F748-A353-D7EF29A902E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23096190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359388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96664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BE7C25-90F8-1D40-93DE-171CAE24262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37550299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2005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4034950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E60D4-EC7D-4695-B79F-B27A7E8F9B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8E47B6-3E5C-4923-A6D9-5D702E510867}"/>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38D5258-67C0-4A0C-A52D-0FECAE6CE7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D938D23-93DF-4A92-A418-E298728083A0}"/>
              </a:ext>
            </a:extLst>
          </p:cNvPr>
          <p:cNvSpPr>
            <a:spLocks noGrp="1"/>
          </p:cNvSpPr>
          <p:nvPr>
            <p:ph type="sldNum" sz="quarter" idx="12"/>
          </p:nvPr>
        </p:nvSpPr>
        <p:spPr/>
        <p:txBody>
          <a:bodyPr/>
          <a:lstStyle/>
          <a:p>
            <a:fld id="{526DE107-9943-40D9-8C3A-9F2D43B2F504}" type="slidenum">
              <a:rPr lang="en-US" smtClean="0"/>
              <a:t>‹#›</a:t>
            </a:fld>
            <a:endParaRPr lang="en-US"/>
          </a:p>
        </p:txBody>
      </p:sp>
    </p:spTree>
    <p:extLst>
      <p:ext uri="{BB962C8B-B14F-4D97-AF65-F5344CB8AC3E}">
        <p14:creationId xmlns:p14="http://schemas.microsoft.com/office/powerpoint/2010/main" val="34753827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28698951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279242" y="126866"/>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41003933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096367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34FA838F-7242-AF05-D021-D9240832803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40092689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4BAB1900-C843-1A83-1409-E4344A164F19}"/>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5621100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5" name="Picture 4">
            <a:extLst>
              <a:ext uri="{FF2B5EF4-FFF2-40B4-BE49-F238E27FC236}">
                <a16:creationId xmlns:a16="http://schemas.microsoft.com/office/drawing/2014/main" id="{CF45DB2F-5F98-F1E5-C53A-447F287A098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038566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22FE17BF-62EF-294C-AC68-AEF695F02BD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1020995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1039878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DA7167-DCB1-3DA5-7B42-53085C03789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5387047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A03B0E-4819-9550-1941-9FA40EE1A1CA}"/>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7247269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pic>
        <p:nvPicPr>
          <p:cNvPr id="8" name="Picture 7">
            <a:extLst>
              <a:ext uri="{FF2B5EF4-FFF2-40B4-BE49-F238E27FC236}">
                <a16:creationId xmlns:a16="http://schemas.microsoft.com/office/drawing/2014/main" id="{84CB3CF7-2762-A0BF-7EAA-5E3A46E0ECB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882702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wo Groups - Bullets">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9448800" cy="1005840"/>
          </a:xfrm>
        </p:spPr>
        <p:txBody>
          <a:bodyPr/>
          <a:lstStyle/>
          <a:p>
            <a:r>
              <a:rPr lang="en-US"/>
              <a:t>Click to edit Master title style</a:t>
            </a:r>
          </a:p>
        </p:txBody>
      </p:sp>
      <p:sp>
        <p:nvSpPr>
          <p:cNvPr id="3" name="Content Placeholder 2"/>
          <p:cNvSpPr>
            <a:spLocks noGrp="1"/>
          </p:cNvSpPr>
          <p:nvPr>
            <p:ph sz="half" idx="1"/>
          </p:nvPr>
        </p:nvSpPr>
        <p:spPr>
          <a:xfrm>
            <a:off x="630693" y="1825625"/>
            <a:ext cx="5181600" cy="4351338"/>
          </a:xfrm>
        </p:spPr>
        <p:txBody>
          <a:bodyPr/>
          <a:lstStyle>
            <a:lvl1pPr marL="342900" indent="-3429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379707" y="1825625"/>
            <a:ext cx="5181600" cy="4351338"/>
          </a:xfrm>
        </p:spPr>
        <p:txBody>
          <a:bodyPr/>
          <a:lstStyle>
            <a:lvl1pPr marL="342900" indent="-3429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p:txBody>
      </p:sp>
      <p:sp>
        <p:nvSpPr>
          <p:cNvPr id="9" name="Slide Number Placeholder 8">
            <a:extLst>
              <a:ext uri="{FF2B5EF4-FFF2-40B4-BE49-F238E27FC236}">
                <a16:creationId xmlns:a16="http://schemas.microsoft.com/office/drawing/2014/main" id="{D13DFA77-880D-4072-8422-0D836D2155E0}"/>
              </a:ext>
            </a:extLst>
          </p:cNvPr>
          <p:cNvSpPr>
            <a:spLocks noGrp="1"/>
          </p:cNvSpPr>
          <p:nvPr>
            <p:ph type="sldNum" sz="quarter" idx="11"/>
          </p:nvPr>
        </p:nvSpPr>
        <p:spPr/>
        <p:txBody>
          <a:bodyPr/>
          <a:lstStyle/>
          <a:p>
            <a:fld id="{7EC83226-2A6D-4B6E-9481-848EDDF373C2}" type="slidenum">
              <a:rPr lang="en-US" smtClean="0"/>
              <a:pPr/>
              <a:t>‹#›</a:t>
            </a:fld>
            <a:endParaRPr lang="en-US"/>
          </a:p>
        </p:txBody>
      </p:sp>
    </p:spTree>
    <p:extLst>
      <p:ext uri="{BB962C8B-B14F-4D97-AF65-F5344CB8AC3E}">
        <p14:creationId xmlns:p14="http://schemas.microsoft.com/office/powerpoint/2010/main" val="16296871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11716726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279242" y="126866"/>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20923215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652240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34FA838F-7242-AF05-D021-D9240832803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1087063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4BAB1900-C843-1A83-1409-E4344A164F19}"/>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474058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9A37B005-BFFD-DA41-8E10-12091077AF7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2"/>
            <a:ext cx="1828800" cy="305368"/>
          </a:xfrm>
          <a:prstGeom prst="rect">
            <a:avLst/>
          </a:prstGeom>
        </p:spPr>
      </p:pic>
    </p:spTree>
    <p:extLst>
      <p:ext uri="{BB962C8B-B14F-4D97-AF65-F5344CB8AC3E}">
        <p14:creationId xmlns:p14="http://schemas.microsoft.com/office/powerpoint/2010/main" val="8227046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5" name="Picture 4">
            <a:extLst>
              <a:ext uri="{FF2B5EF4-FFF2-40B4-BE49-F238E27FC236}">
                <a16:creationId xmlns:a16="http://schemas.microsoft.com/office/drawing/2014/main" id="{CF45DB2F-5F98-F1E5-C53A-447F287A098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9299667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10013717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DA7167-DCB1-3DA5-7B42-53085C03789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40697946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A03B0E-4819-9550-1941-9FA40EE1A1CA}"/>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3058319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pic>
        <p:nvPicPr>
          <p:cNvPr id="8" name="Picture 7">
            <a:extLst>
              <a:ext uri="{FF2B5EF4-FFF2-40B4-BE49-F238E27FC236}">
                <a16:creationId xmlns:a16="http://schemas.microsoft.com/office/drawing/2014/main" id="{84CB3CF7-2762-A0BF-7EAA-5E3A46E0ECB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38666895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21654752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279242" y="126866"/>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31121842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6874372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34FA838F-7242-AF05-D021-D9240832803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42354263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4BAB1900-C843-1A83-1409-E4344A164F19}"/>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87944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6" name="Picture 5">
            <a:extLst>
              <a:ext uri="{FF2B5EF4-FFF2-40B4-BE49-F238E27FC236}">
                <a16:creationId xmlns:a16="http://schemas.microsoft.com/office/drawing/2014/main" id="{6263752D-273C-F748-A353-D7EF29A902E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36973303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5" name="Picture 4">
            <a:extLst>
              <a:ext uri="{FF2B5EF4-FFF2-40B4-BE49-F238E27FC236}">
                <a16:creationId xmlns:a16="http://schemas.microsoft.com/office/drawing/2014/main" id="{CF45DB2F-5F98-F1E5-C53A-447F287A098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4188185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16627216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DA7167-DCB1-3DA5-7B42-53085C037895}"/>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4039655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A03B0E-4819-9550-1941-9FA40EE1A1CA}"/>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5641984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pic>
        <p:nvPicPr>
          <p:cNvPr id="8" name="Picture 7">
            <a:extLst>
              <a:ext uri="{FF2B5EF4-FFF2-40B4-BE49-F238E27FC236}">
                <a16:creationId xmlns:a16="http://schemas.microsoft.com/office/drawing/2014/main" id="{84CB3CF7-2762-A0BF-7EAA-5E3A46E0ECB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3634495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A4DEE-C0D8-A7BF-8BCA-C87DB6B77AD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BEC02A-F068-711D-590B-378D01B6F370}"/>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ECF1D9DC-43DB-F895-ABE9-17B5889893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454957B-2F84-7C7D-2C75-B1B3C9F320B7}"/>
              </a:ext>
            </a:extLst>
          </p:cNvPr>
          <p:cNvSpPr>
            <a:spLocks noGrp="1"/>
          </p:cNvSpPr>
          <p:nvPr>
            <p:ph type="sldNum" sz="quarter" idx="12"/>
          </p:nvPr>
        </p:nvSpPr>
        <p:spPr/>
        <p:txBody>
          <a:bodyPr/>
          <a:lstStyle/>
          <a:p>
            <a:fld id="{F470B62E-9B6F-4976-9A8B-D14B0EDE2D20}" type="slidenum">
              <a:rPr lang="en-US" smtClean="0"/>
              <a:t>‹#›</a:t>
            </a:fld>
            <a:endParaRPr lang="en-US"/>
          </a:p>
        </p:txBody>
      </p:sp>
    </p:spTree>
    <p:extLst>
      <p:ext uri="{BB962C8B-B14F-4D97-AF65-F5344CB8AC3E}">
        <p14:creationId xmlns:p14="http://schemas.microsoft.com/office/powerpoint/2010/main" val="38772336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15225269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353382" y="374001"/>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30571261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693632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23026"/>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7727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32366675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6FA3F596-7D74-0258-6E0F-7676604BFCE5}"/>
              </a:ext>
            </a:extLst>
          </p:cNvPr>
          <p:cNvSpPr>
            <a:spLocks noGrp="1"/>
          </p:cNvSpPr>
          <p:nvPr>
            <p:ph type="title"/>
          </p:nvPr>
        </p:nvSpPr>
        <p:spPr>
          <a:xfrm>
            <a:off x="0" y="0"/>
            <a:ext cx="12192000" cy="923026"/>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Tree>
    <p:extLst>
      <p:ext uri="{BB962C8B-B14F-4D97-AF65-F5344CB8AC3E}">
        <p14:creationId xmlns:p14="http://schemas.microsoft.com/office/powerpoint/2010/main" val="23550181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25943024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13224325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0743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36148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85564-F05A-4A0C-91DF-8F5DDF6E9C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DB3264-D900-4F44-8361-3965924C87D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DBD0EBC5-1B95-4C6A-A986-40248391C7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5BAF2E-E782-48C8-B7B7-232A2A422C35}"/>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6782181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15059726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Picture Placeholder 24">
            <a:extLst>
              <a:ext uri="{FF2B5EF4-FFF2-40B4-BE49-F238E27FC236}">
                <a16:creationId xmlns:a16="http://schemas.microsoft.com/office/drawing/2014/main" id="{F364F0D4-FF05-764E-8022-608BBE76FF70}"/>
              </a:ext>
            </a:extLst>
          </p:cNvPr>
          <p:cNvSpPr>
            <a:spLocks noGrp="1"/>
          </p:cNvSpPr>
          <p:nvPr>
            <p:ph type="pic" sz="quarter" idx="19" hasCustomPrompt="1"/>
          </p:nvPr>
        </p:nvSpPr>
        <p:spPr>
          <a:xfrm>
            <a:off x="0" y="4815579"/>
            <a:ext cx="12192000" cy="1461396"/>
          </a:xfrm>
          <a:prstGeom prst="rect">
            <a:avLst/>
          </a:prstGeom>
        </p:spPr>
        <p:txBody>
          <a:bodyPr vert="horz"/>
          <a:lstStyle>
            <a:lvl1pPr marL="0" indent="0">
              <a:buFontTx/>
              <a:buNone/>
              <a:defRPr sz="1000" b="0" i="1" kern="700" spc="300">
                <a:solidFill>
                  <a:schemeClr val="bg1"/>
                </a:solidFill>
                <a:latin typeface="Arial"/>
              </a:defRPr>
            </a:lvl1pPr>
          </a:lstStyle>
          <a:p>
            <a:r>
              <a:rPr lang="en-US"/>
              <a:t>Place a 1020px x 164px picture here.</a:t>
            </a:r>
          </a:p>
        </p:txBody>
      </p:sp>
      <p:sp>
        <p:nvSpPr>
          <p:cNvPr id="3" name="Text Placeholder 15">
            <a:extLst>
              <a:ext uri="{FF2B5EF4-FFF2-40B4-BE49-F238E27FC236}">
                <a16:creationId xmlns:a16="http://schemas.microsoft.com/office/drawing/2014/main" id="{AC8406E1-F5BA-534C-A273-10DE16FE1EB7}"/>
              </a:ext>
            </a:extLst>
          </p:cNvPr>
          <p:cNvSpPr>
            <a:spLocks noGrp="1"/>
          </p:cNvSpPr>
          <p:nvPr>
            <p:ph type="body" sz="quarter" idx="14" hasCustomPrompt="1"/>
          </p:nvPr>
        </p:nvSpPr>
        <p:spPr>
          <a:xfrm>
            <a:off x="636189" y="1750424"/>
            <a:ext cx="10984659" cy="1403350"/>
          </a:xfrm>
          <a:prstGeom prst="rect">
            <a:avLst/>
          </a:prstGeom>
        </p:spPr>
        <p:txBody>
          <a:bodyPr vert="horz"/>
          <a:lstStyle>
            <a:lvl1pPr marL="0" indent="0" algn="r">
              <a:buFontTx/>
              <a:buNone/>
              <a:defRPr sz="11001" b="1" i="0" spc="-400" baseline="0">
                <a:solidFill>
                  <a:srgbClr val="00395E"/>
                </a:solidFill>
              </a:defRPr>
            </a:lvl1pPr>
            <a:lvl2pPr marL="457219" indent="0">
              <a:buFontTx/>
              <a:buNone/>
              <a:defRPr sz="11001" b="1" i="0" spc="-550">
                <a:solidFill>
                  <a:schemeClr val="accent1"/>
                </a:solidFill>
              </a:defRPr>
            </a:lvl2pPr>
            <a:lvl3pPr marL="914439" indent="0">
              <a:buFontTx/>
              <a:buNone/>
              <a:defRPr sz="11001" b="1" i="0" spc="-550">
                <a:solidFill>
                  <a:schemeClr val="accent1"/>
                </a:solidFill>
              </a:defRPr>
            </a:lvl3pPr>
            <a:lvl4pPr marL="1371658" indent="0">
              <a:buFontTx/>
              <a:buNone/>
              <a:defRPr sz="11001" b="1" i="0" spc="-550">
                <a:solidFill>
                  <a:schemeClr val="accent1"/>
                </a:solidFill>
              </a:defRPr>
            </a:lvl4pPr>
            <a:lvl5pPr marL="1828877" indent="0">
              <a:buFontTx/>
              <a:buNone/>
              <a:defRPr sz="11001" b="1" i="0" spc="-550">
                <a:solidFill>
                  <a:schemeClr val="accent1"/>
                </a:solidFill>
              </a:defRPr>
            </a:lvl5pPr>
          </a:lstStyle>
          <a:p>
            <a:pPr lvl="0"/>
            <a:r>
              <a:rPr lang="en-US"/>
              <a:t>A Short Title </a:t>
            </a:r>
          </a:p>
        </p:txBody>
      </p:sp>
      <p:sp>
        <p:nvSpPr>
          <p:cNvPr id="4" name="Text Placeholder 17">
            <a:extLst>
              <a:ext uri="{FF2B5EF4-FFF2-40B4-BE49-F238E27FC236}">
                <a16:creationId xmlns:a16="http://schemas.microsoft.com/office/drawing/2014/main" id="{9E97C00A-8D89-A24D-8CA7-E354D5593678}"/>
              </a:ext>
            </a:extLst>
          </p:cNvPr>
          <p:cNvSpPr>
            <a:spLocks noGrp="1"/>
          </p:cNvSpPr>
          <p:nvPr>
            <p:ph type="body" sz="quarter" idx="15" hasCustomPrompt="1"/>
          </p:nvPr>
        </p:nvSpPr>
        <p:spPr>
          <a:xfrm>
            <a:off x="3144761" y="3358412"/>
            <a:ext cx="8414355" cy="615950"/>
          </a:xfrm>
          <a:prstGeom prst="rect">
            <a:avLst/>
          </a:prstGeom>
        </p:spPr>
        <p:txBody>
          <a:bodyPr vert="horz"/>
          <a:lstStyle>
            <a:lvl1pPr marL="0" indent="0" algn="r">
              <a:buFontTx/>
              <a:buNone/>
              <a:defRPr sz="2600" b="0" i="1" baseline="0">
                <a:solidFill>
                  <a:schemeClr val="tx1">
                    <a:lumMod val="65000"/>
                    <a:lumOff val="35000"/>
                  </a:schemeClr>
                </a:solidFill>
              </a:defRPr>
            </a:lvl1pPr>
          </a:lstStyle>
          <a:p>
            <a:pPr lvl="0"/>
            <a:r>
              <a:rPr lang="en-US"/>
              <a:t>Single line Subtitle of 40 character or less</a:t>
            </a:r>
          </a:p>
        </p:txBody>
      </p:sp>
      <p:sp>
        <p:nvSpPr>
          <p:cNvPr id="5" name="Text Placeholder 19">
            <a:extLst>
              <a:ext uri="{FF2B5EF4-FFF2-40B4-BE49-F238E27FC236}">
                <a16:creationId xmlns:a16="http://schemas.microsoft.com/office/drawing/2014/main" id="{6CFB9E51-AB50-004E-8E67-EA6F6844990E}"/>
              </a:ext>
            </a:extLst>
          </p:cNvPr>
          <p:cNvSpPr>
            <a:spLocks noGrp="1"/>
          </p:cNvSpPr>
          <p:nvPr>
            <p:ph type="body" sz="quarter" idx="16" hasCustomPrompt="1"/>
          </p:nvPr>
        </p:nvSpPr>
        <p:spPr>
          <a:xfrm>
            <a:off x="1321251" y="1893522"/>
            <a:ext cx="6576456" cy="360362"/>
          </a:xfrm>
          <a:prstGeom prst="rect">
            <a:avLst/>
          </a:prstGeom>
        </p:spPr>
        <p:txBody>
          <a:bodyPr vert="horz"/>
          <a:lstStyle>
            <a:lvl1pPr marL="0" indent="0">
              <a:buFontTx/>
              <a:buNone/>
              <a:defRPr sz="800" kern="800" spc="420" baseline="0">
                <a:solidFill>
                  <a:schemeClr val="tx1">
                    <a:lumMod val="65000"/>
                    <a:lumOff val="35000"/>
                  </a:schemeClr>
                </a:solidFill>
              </a:defRPr>
            </a:lvl1pPr>
          </a:lstStyle>
          <a:p>
            <a:pPr lvl="0"/>
            <a:r>
              <a:rPr lang="en-US"/>
              <a:t>CALIFORNIA DEPARTMENT OF WATER RESOURCES</a:t>
            </a:r>
          </a:p>
        </p:txBody>
      </p:sp>
      <p:sp>
        <p:nvSpPr>
          <p:cNvPr id="6" name="Text Placeholder 21">
            <a:extLst>
              <a:ext uri="{FF2B5EF4-FFF2-40B4-BE49-F238E27FC236}">
                <a16:creationId xmlns:a16="http://schemas.microsoft.com/office/drawing/2014/main" id="{13F7D128-8861-3F43-A9EB-0E7ACDA47780}"/>
              </a:ext>
            </a:extLst>
          </p:cNvPr>
          <p:cNvSpPr>
            <a:spLocks noGrp="1"/>
          </p:cNvSpPr>
          <p:nvPr>
            <p:ph type="body" sz="quarter" idx="17" hasCustomPrompt="1"/>
          </p:nvPr>
        </p:nvSpPr>
        <p:spPr>
          <a:xfrm>
            <a:off x="9295953" y="3854050"/>
            <a:ext cx="2263164" cy="3278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Event Name   |   Date/Year</a:t>
            </a:r>
          </a:p>
        </p:txBody>
      </p:sp>
      <p:sp>
        <p:nvSpPr>
          <p:cNvPr id="7" name="Text Placeholder 21">
            <a:extLst>
              <a:ext uri="{FF2B5EF4-FFF2-40B4-BE49-F238E27FC236}">
                <a16:creationId xmlns:a16="http://schemas.microsoft.com/office/drawing/2014/main" id="{EB2060A9-0B46-1242-816F-6C3DCD80101E}"/>
              </a:ext>
            </a:extLst>
          </p:cNvPr>
          <p:cNvSpPr>
            <a:spLocks noGrp="1"/>
          </p:cNvSpPr>
          <p:nvPr>
            <p:ph type="body" sz="quarter" idx="18" hasCustomPrompt="1"/>
          </p:nvPr>
        </p:nvSpPr>
        <p:spPr>
          <a:xfrm>
            <a:off x="9295952" y="4145646"/>
            <a:ext cx="2424333" cy="365980"/>
          </a:xfrm>
          <a:prstGeom prst="rect">
            <a:avLst/>
          </a:prstGeom>
        </p:spPr>
        <p:txBody>
          <a:bodyPr vert="horz"/>
          <a:lstStyle>
            <a:lvl1pPr marL="0" indent="0">
              <a:lnSpc>
                <a:spcPct val="150000"/>
              </a:lnSpc>
              <a:buFontTx/>
              <a:buNone/>
              <a:defRPr sz="1000" baseline="0">
                <a:solidFill>
                  <a:srgbClr val="00395E"/>
                </a:solidFill>
              </a:defRPr>
            </a:lvl1pPr>
          </a:lstStyle>
          <a:p>
            <a:pPr lvl="0"/>
            <a:r>
              <a:rPr lang="en-US"/>
              <a:t>Presenter’s Name, Title</a:t>
            </a:r>
          </a:p>
        </p:txBody>
      </p:sp>
    </p:spTree>
    <p:extLst>
      <p:ext uri="{BB962C8B-B14F-4D97-AF65-F5344CB8AC3E}">
        <p14:creationId xmlns:p14="http://schemas.microsoft.com/office/powerpoint/2010/main" val="2474074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6320" y="1219200"/>
            <a:ext cx="10058400" cy="2152650"/>
          </a:xfrm>
          <a:prstGeom prst="rect">
            <a:avLst/>
          </a:prstGeom>
        </p:spPr>
        <p:txBody>
          <a:bodyPr>
            <a:noAutofit/>
          </a:bodyPr>
          <a:lstStyle>
            <a:lvl1pPr>
              <a:defRPr sz="7134" b="1">
                <a:solidFill>
                  <a:srgbClr val="00395E"/>
                </a:solidFill>
              </a:defRPr>
            </a:lvl1pPr>
          </a:lstStyle>
          <a:p>
            <a:r>
              <a:rPr lang="en-US"/>
              <a:t>Click to edit Master title style</a:t>
            </a:r>
          </a:p>
        </p:txBody>
      </p:sp>
      <p:sp>
        <p:nvSpPr>
          <p:cNvPr id="3" name="Subtitle 2"/>
          <p:cNvSpPr>
            <a:spLocks noGrp="1"/>
          </p:cNvSpPr>
          <p:nvPr>
            <p:ph type="subTitle" idx="1"/>
          </p:nvPr>
        </p:nvSpPr>
        <p:spPr>
          <a:xfrm>
            <a:off x="2844800" y="3375491"/>
            <a:ext cx="8229600" cy="685800"/>
          </a:xfrm>
          <a:prstGeom prst="rect">
            <a:avLst/>
          </a:prstGeom>
        </p:spPr>
        <p:txBody>
          <a:bodyPr anchor="ctr"/>
          <a:lstStyle>
            <a:lvl1pPr marL="0" indent="0" algn="l">
              <a:buNone/>
              <a:defRPr>
                <a:solidFill>
                  <a:schemeClr val="tx1">
                    <a:lumMod val="65000"/>
                    <a:lumOff val="35000"/>
                  </a:schemeClr>
                </a:solidFill>
              </a:defRPr>
            </a:lvl1pPr>
            <a:lvl2pPr marL="544309" indent="0" algn="ctr">
              <a:buNone/>
              <a:defRPr>
                <a:solidFill>
                  <a:schemeClr val="tx1">
                    <a:tint val="75000"/>
                  </a:schemeClr>
                </a:solidFill>
              </a:defRPr>
            </a:lvl2pPr>
            <a:lvl3pPr marL="1088617" indent="0" algn="ctr">
              <a:buNone/>
              <a:defRPr>
                <a:solidFill>
                  <a:schemeClr val="tx1">
                    <a:tint val="75000"/>
                  </a:schemeClr>
                </a:solidFill>
              </a:defRPr>
            </a:lvl3pPr>
            <a:lvl4pPr marL="1632926" indent="0" algn="ctr">
              <a:buNone/>
              <a:defRPr>
                <a:solidFill>
                  <a:schemeClr val="tx1">
                    <a:tint val="75000"/>
                  </a:schemeClr>
                </a:solidFill>
              </a:defRPr>
            </a:lvl4pPr>
            <a:lvl5pPr marL="2177234" indent="0" algn="ctr">
              <a:buNone/>
              <a:defRPr>
                <a:solidFill>
                  <a:schemeClr val="tx1">
                    <a:tint val="75000"/>
                  </a:schemeClr>
                </a:solidFill>
              </a:defRPr>
            </a:lvl5pPr>
            <a:lvl6pPr marL="2721543" indent="0" algn="ctr">
              <a:buNone/>
              <a:defRPr>
                <a:solidFill>
                  <a:schemeClr val="tx1">
                    <a:tint val="75000"/>
                  </a:schemeClr>
                </a:solidFill>
              </a:defRPr>
            </a:lvl6pPr>
            <a:lvl7pPr marL="3265851" indent="0" algn="ctr">
              <a:buNone/>
              <a:defRPr>
                <a:solidFill>
                  <a:schemeClr val="tx1">
                    <a:tint val="75000"/>
                  </a:schemeClr>
                </a:solidFill>
              </a:defRPr>
            </a:lvl7pPr>
            <a:lvl8pPr marL="3810160" indent="0" algn="ctr">
              <a:buNone/>
              <a:defRPr>
                <a:solidFill>
                  <a:schemeClr val="tx1">
                    <a:tint val="75000"/>
                  </a:schemeClr>
                </a:solidFill>
              </a:defRPr>
            </a:lvl8pPr>
            <a:lvl9pPr marL="4354468" indent="0" algn="ctr">
              <a:buNone/>
              <a:defRPr>
                <a:solidFill>
                  <a:schemeClr val="tx1">
                    <a:tint val="75000"/>
                  </a:schemeClr>
                </a:solidFill>
              </a:defRPr>
            </a:lvl9pPr>
          </a:lstStyle>
          <a:p>
            <a:r>
              <a:rPr lang="en-US"/>
              <a:t>Click to edit Master subtitle style</a:t>
            </a:r>
          </a:p>
        </p:txBody>
      </p:sp>
      <p:sp>
        <p:nvSpPr>
          <p:cNvPr id="4" name="TextBox 3"/>
          <p:cNvSpPr txBox="1"/>
          <p:nvPr userDrawn="1"/>
        </p:nvSpPr>
        <p:spPr>
          <a:xfrm>
            <a:off x="353382" y="374001"/>
            <a:ext cx="6520503" cy="297454"/>
          </a:xfrm>
          <a:prstGeom prst="rect">
            <a:avLst/>
          </a:prstGeom>
          <a:noFill/>
        </p:spPr>
        <p:txBody>
          <a:bodyPr wrap="none" rtlCol="0">
            <a:spAutoFit/>
          </a:bodyPr>
          <a:lstStyle/>
          <a:p>
            <a:r>
              <a:rPr lang="en-US" sz="1333" spc="400">
                <a:solidFill>
                  <a:schemeClr val="tx1">
                    <a:lumMod val="65000"/>
                    <a:lumOff val="35000"/>
                  </a:schemeClr>
                </a:solidFill>
                <a:latin typeface="Arial"/>
                <a:cs typeface="Arial"/>
              </a:rPr>
              <a:t>CALIFORNIA DEPARTMENT OF WATER RESOURCES</a:t>
            </a:r>
          </a:p>
        </p:txBody>
      </p:sp>
    </p:spTree>
    <p:extLst>
      <p:ext uri="{BB962C8B-B14F-4D97-AF65-F5344CB8AC3E}">
        <p14:creationId xmlns:p14="http://schemas.microsoft.com/office/powerpoint/2010/main" val="15595389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lIns="163284" tIns="81642" rIns="163284" bIns="81642" anchor="t"/>
          <a:lstStyle>
            <a:lvl1pPr algn="l">
              <a:defRPr sz="4734" b="1" cap="all">
                <a:solidFill>
                  <a:srgbClr val="00395E"/>
                </a:solidFill>
              </a:defRPr>
            </a:lvl1pPr>
          </a:lstStyle>
          <a:p>
            <a:r>
              <a:rPr lang="en-US"/>
              <a:t>Click to edit Master title style</a:t>
            </a:r>
          </a:p>
        </p:txBody>
      </p:sp>
      <p:sp>
        <p:nvSpPr>
          <p:cNvPr id="3" name="Text Placeholder 2"/>
          <p:cNvSpPr>
            <a:spLocks noGrp="1"/>
          </p:cNvSpPr>
          <p:nvPr>
            <p:ph type="body" idx="1"/>
          </p:nvPr>
        </p:nvSpPr>
        <p:spPr>
          <a:xfrm>
            <a:off x="963084" y="2906714"/>
            <a:ext cx="10363200" cy="1500187"/>
          </a:xfrm>
          <a:prstGeom prst="rect">
            <a:avLst/>
          </a:prstGeom>
        </p:spPr>
        <p:txBody>
          <a:bodyPr lIns="163284" tIns="81642" rIns="163284" bIns="81642" anchor="b"/>
          <a:lstStyle>
            <a:lvl1pPr marL="0" indent="0">
              <a:buNone/>
              <a:defRPr sz="2400">
                <a:solidFill>
                  <a:schemeClr val="tx1">
                    <a:tint val="75000"/>
                  </a:schemeClr>
                </a:solidFill>
              </a:defRPr>
            </a:lvl1pPr>
            <a:lvl2pPr marL="544309" indent="0">
              <a:buNone/>
              <a:defRPr sz="2133">
                <a:solidFill>
                  <a:schemeClr val="tx1">
                    <a:tint val="75000"/>
                  </a:schemeClr>
                </a:solidFill>
              </a:defRPr>
            </a:lvl2pPr>
            <a:lvl3pPr marL="1088617" indent="0">
              <a:buNone/>
              <a:defRPr sz="1933">
                <a:solidFill>
                  <a:schemeClr val="tx1">
                    <a:tint val="75000"/>
                  </a:schemeClr>
                </a:solidFill>
              </a:defRPr>
            </a:lvl3pPr>
            <a:lvl4pPr marL="1632926" indent="0">
              <a:buNone/>
              <a:defRPr sz="1667">
                <a:solidFill>
                  <a:schemeClr val="tx1">
                    <a:tint val="75000"/>
                  </a:schemeClr>
                </a:solidFill>
              </a:defRPr>
            </a:lvl4pPr>
            <a:lvl5pPr marL="2177234" indent="0">
              <a:buNone/>
              <a:defRPr sz="1667">
                <a:solidFill>
                  <a:schemeClr val="tx1">
                    <a:tint val="75000"/>
                  </a:schemeClr>
                </a:solidFill>
              </a:defRPr>
            </a:lvl5pPr>
            <a:lvl6pPr marL="2721543" indent="0">
              <a:buNone/>
              <a:defRPr sz="1667">
                <a:solidFill>
                  <a:schemeClr val="tx1">
                    <a:tint val="75000"/>
                  </a:schemeClr>
                </a:solidFill>
              </a:defRPr>
            </a:lvl6pPr>
            <a:lvl7pPr marL="3265851" indent="0">
              <a:buNone/>
              <a:defRPr sz="1667">
                <a:solidFill>
                  <a:schemeClr val="tx1">
                    <a:tint val="75000"/>
                  </a:schemeClr>
                </a:solidFill>
              </a:defRPr>
            </a:lvl7pPr>
            <a:lvl8pPr marL="3810160" indent="0">
              <a:buNone/>
              <a:defRPr sz="1667">
                <a:solidFill>
                  <a:schemeClr val="tx1">
                    <a:tint val="75000"/>
                  </a:schemeClr>
                </a:solidFill>
              </a:defRPr>
            </a:lvl8pPr>
            <a:lvl9pPr marL="4354468" indent="0">
              <a:buNone/>
              <a:defRPr sz="1667">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47295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BE7C25-90F8-1D40-93DE-171CAE24262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3774931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bg>
      <p:bgPr>
        <a:gradFill rotWithShape="1">
          <a:gsLst>
            <a:gs pos="0">
              <a:schemeClr val="bg1">
                <a:lumMod val="95000"/>
              </a:schemeClr>
            </a:gs>
            <a:gs pos="100000">
              <a:schemeClr val="bg1">
                <a:lumMod val="75000"/>
                <a:alpha val="5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63284" tIns="81642" rIns="163284" bIns="81642"/>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22FE17BF-62EF-294C-AC68-AEF695F02BD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39711139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9A37B005-BFFD-DA41-8E10-12091077AF7C}"/>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2"/>
            <a:ext cx="1828800" cy="305368"/>
          </a:xfrm>
          <a:prstGeom prst="rect">
            <a:avLst/>
          </a:prstGeom>
        </p:spPr>
      </p:pic>
    </p:spTree>
    <p:extLst>
      <p:ext uri="{BB962C8B-B14F-4D97-AF65-F5344CB8AC3E}">
        <p14:creationId xmlns:p14="http://schemas.microsoft.com/office/powerpoint/2010/main" val="28948314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Image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p:nvPr>
        </p:nvSpPr>
        <p:spPr>
          <a:xfrm>
            <a:off x="609600" y="2229134"/>
            <a:ext cx="5384800" cy="3897030"/>
          </a:xfrm>
          <a:prstGeom prst="rect">
            <a:avLst/>
          </a:prstGeom>
        </p:spPr>
        <p:txBody>
          <a:bodyPr lIns="163284" tIns="81642" rIns="163284" bIns="81642"/>
          <a:lstStyle>
            <a:lvl1pPr>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pic>
        <p:nvPicPr>
          <p:cNvPr id="6" name="Picture 5">
            <a:extLst>
              <a:ext uri="{FF2B5EF4-FFF2-40B4-BE49-F238E27FC236}">
                <a16:creationId xmlns:a16="http://schemas.microsoft.com/office/drawing/2014/main" id="{6263752D-273C-F748-A353-D7EF29A902E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2436133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mage--left and text">
    <p:spTree>
      <p:nvGrpSpPr>
        <p:cNvPr id="1" name=""/>
        <p:cNvGrpSpPr/>
        <p:nvPr/>
      </p:nvGrpSpPr>
      <p:grpSpPr>
        <a:xfrm>
          <a:off x="0" y="0"/>
          <a:ext cx="0" cy="0"/>
          <a:chOff x="0" y="0"/>
          <a:chExt cx="0" cy="0"/>
        </a:xfrm>
      </p:grpSpPr>
      <p:sp>
        <p:nvSpPr>
          <p:cNvPr id="2" name="Title 1"/>
          <p:cNvSpPr>
            <a:spLocks noGrp="1"/>
          </p:cNvSpPr>
          <p:nvPr>
            <p:ph type="title"/>
          </p:nvPr>
        </p:nvSpPr>
        <p:spPr>
          <a:xfrm>
            <a:off x="6390944" y="438412"/>
            <a:ext cx="5031475" cy="1399487"/>
          </a:xfrm>
          <a:prstGeom prst="rect">
            <a:avLst/>
          </a:prstGeom>
        </p:spPr>
        <p:txBody>
          <a:bodyPr lIns="163284" tIns="81642" rIns="163284" bIns="81642"/>
          <a:lstStyle>
            <a:lvl1pPr algn="l">
              <a:defRPr sz="4800" b="1">
                <a:solidFill>
                  <a:srgbClr val="00395E"/>
                </a:solidFill>
              </a:defRPr>
            </a:lvl1pPr>
          </a:lstStyle>
          <a:p>
            <a:r>
              <a:rPr lang="en-US"/>
              <a:t>Click to edit Master title style</a:t>
            </a:r>
          </a:p>
        </p:txBody>
      </p:sp>
      <p:sp>
        <p:nvSpPr>
          <p:cNvPr id="3" name="Content Placeholder 2"/>
          <p:cNvSpPr>
            <a:spLocks noGrp="1"/>
          </p:cNvSpPr>
          <p:nvPr>
            <p:ph sz="half" idx="1" hasCustomPrompt="1"/>
          </p:nvPr>
        </p:nvSpPr>
        <p:spPr>
          <a:xfrm>
            <a:off x="6459941" y="2747750"/>
            <a:ext cx="5384800" cy="3897030"/>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r>
              <a:rPr lang="en-US"/>
              <a:t>Click to edit Master text styles</a:t>
            </a:r>
          </a:p>
        </p:txBody>
      </p:sp>
      <p:sp>
        <p:nvSpPr>
          <p:cNvPr id="4" name="Content Placeholder 3"/>
          <p:cNvSpPr>
            <a:spLocks noGrp="1"/>
          </p:cNvSpPr>
          <p:nvPr>
            <p:ph sz="half" idx="2"/>
          </p:nvPr>
        </p:nvSpPr>
        <p:spPr>
          <a:xfrm>
            <a:off x="47009" y="1"/>
            <a:ext cx="5994400" cy="6857999"/>
          </a:xfrm>
          <a:prstGeom prst="rect">
            <a:avLst/>
          </a:prstGeom>
        </p:spPr>
        <p:txBody>
          <a:bodyPr lIns="163284" tIns="81642" rIns="163284" bIns="81642"/>
          <a:lstStyle>
            <a:lvl1pPr marL="0" indent="0">
              <a:buNone/>
              <a:defRPr sz="3334">
                <a:solidFill>
                  <a:schemeClr val="tx1">
                    <a:lumMod val="75000"/>
                    <a:lumOff val="25000"/>
                  </a:schemeClr>
                </a:solidFill>
              </a:defRPr>
            </a:lvl1pPr>
            <a:lvl2pPr>
              <a:defRPr sz="2867">
                <a:solidFill>
                  <a:schemeClr val="tx1">
                    <a:lumMod val="75000"/>
                    <a:lumOff val="25000"/>
                  </a:schemeClr>
                </a:solidFill>
              </a:defRPr>
            </a:lvl2pPr>
            <a:lvl3pPr>
              <a:defRPr sz="2400">
                <a:solidFill>
                  <a:schemeClr val="tx1">
                    <a:lumMod val="75000"/>
                    <a:lumOff val="25000"/>
                  </a:schemeClr>
                </a:solidFill>
              </a:defRPr>
            </a:lvl3pPr>
            <a:lvl4pPr>
              <a:defRPr sz="2133">
                <a:solidFill>
                  <a:schemeClr val="tx1">
                    <a:lumMod val="75000"/>
                    <a:lumOff val="25000"/>
                  </a:schemeClr>
                </a:solidFill>
              </a:defRPr>
            </a:lvl4pPr>
            <a:lvl5pPr>
              <a:defRPr sz="2133">
                <a:solidFill>
                  <a:schemeClr val="tx1">
                    <a:lumMod val="75000"/>
                    <a:lumOff val="25000"/>
                  </a:schemeClr>
                </a:solidFill>
              </a:defRPr>
            </a:lvl5pPr>
            <a:lvl6pPr>
              <a:defRPr sz="2133"/>
            </a:lvl6pPr>
            <a:lvl7pPr>
              <a:defRPr sz="2133"/>
            </a:lvl7pPr>
            <a:lvl8pPr>
              <a:defRPr sz="2133"/>
            </a:lvl8pPr>
            <a:lvl9pPr>
              <a:defRPr sz="2133"/>
            </a:lvl9pPr>
          </a:lstStyle>
          <a:p>
            <a:pPr lvl="0"/>
            <a:endParaRPr lang="en-US"/>
          </a:p>
        </p:txBody>
      </p:sp>
    </p:spTree>
    <p:extLst>
      <p:ext uri="{BB962C8B-B14F-4D97-AF65-F5344CB8AC3E}">
        <p14:creationId xmlns:p14="http://schemas.microsoft.com/office/powerpoint/2010/main" val="299532711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with seal">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BE7C25-90F8-1D40-93DE-171CAE24262F}"/>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6552634"/>
            <a:ext cx="1828800" cy="305366"/>
          </a:xfrm>
          <a:prstGeom prst="rect">
            <a:avLst/>
          </a:prstGeom>
        </p:spPr>
      </p:pic>
    </p:spTree>
    <p:extLst>
      <p:ext uri="{BB962C8B-B14F-4D97-AF65-F5344CB8AC3E}">
        <p14:creationId xmlns:p14="http://schemas.microsoft.com/office/powerpoint/2010/main" val="16712053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7845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016E4-435C-4DAE-B4F1-04E6B796409B}"/>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7D3CE9-4375-417B-BEC1-ABEC075BE1BF}"/>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C0B513-DA07-4B42-AF1A-1925C721FBE8}"/>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A972C0-636F-47AA-AE66-0763DDC7647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8467D66-3691-4BCD-B549-3BBCAEDA6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C4987B-C5EF-4341-A60A-4E5257BD76A1}"/>
              </a:ext>
            </a:extLst>
          </p:cNvPr>
          <p:cNvSpPr>
            <a:spLocks noGrp="1"/>
          </p:cNvSpPr>
          <p:nvPr>
            <p:ph type="sldNum" sz="quarter" idx="12"/>
          </p:nvPr>
        </p:nvSpPr>
        <p:spPr/>
        <p:txBody>
          <a:bodyPr/>
          <a:lstStyle/>
          <a:p>
            <a:fld id="{02A08654-A0C4-4F9C-B122-42F37D005EB5}" type="slidenum">
              <a:rPr lang="en-US" smtClean="0"/>
              <a:t>‹#›</a:t>
            </a:fld>
            <a:endParaRPr lang="en-US"/>
          </a:p>
        </p:txBody>
      </p:sp>
    </p:spTree>
    <p:extLst>
      <p:ext uri="{BB962C8B-B14F-4D97-AF65-F5344CB8AC3E}">
        <p14:creationId xmlns:p14="http://schemas.microsoft.com/office/powerpoint/2010/main" val="4191667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E60D4-EC7D-4695-B79F-B27A7E8F9B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8E47B6-3E5C-4923-A6D9-5D702E510867}"/>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38D5258-67C0-4A0C-A52D-0FECAE6CE7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D938D23-93DF-4A92-A418-E298728083A0}"/>
              </a:ext>
            </a:extLst>
          </p:cNvPr>
          <p:cNvSpPr>
            <a:spLocks noGrp="1"/>
          </p:cNvSpPr>
          <p:nvPr>
            <p:ph type="sldNum" sz="quarter" idx="12"/>
          </p:nvPr>
        </p:nvSpPr>
        <p:spPr/>
        <p:txBody>
          <a:bodyPr/>
          <a:lstStyle/>
          <a:p>
            <a:fld id="{526DE107-9943-40D9-8C3A-9F2D43B2F504}" type="slidenum">
              <a:rPr lang="en-US" smtClean="0"/>
              <a:t>‹#›</a:t>
            </a:fld>
            <a:endParaRPr lang="en-US"/>
          </a:p>
        </p:txBody>
      </p:sp>
    </p:spTree>
    <p:extLst>
      <p:ext uri="{BB962C8B-B14F-4D97-AF65-F5344CB8AC3E}">
        <p14:creationId xmlns:p14="http://schemas.microsoft.com/office/powerpoint/2010/main" val="3756364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6969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theme" Target="../theme/theme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pn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image" Target="../media/image1.png"/><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603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756" r:id="rId11"/>
  </p:sldLayoutIdLst>
  <p:hf sldNum="0"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0718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2345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51637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8" r:id="rId11"/>
  </p:sldLayoutIdLst>
  <p:hf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35643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Lst>
  <p:hf sldNum="0"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549219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347413-65ED-90E4-7D06-EA777773579F}"/>
              </a:ext>
            </a:extLst>
          </p:cNvPr>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70687278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chemeClr val="bg1">
                <a:lumMod val="95000"/>
              </a:schemeClr>
            </a:gs>
            <a:gs pos="100000">
              <a:schemeClr val="bg1">
                <a:lumMod val="75000"/>
                <a:alpha val="47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593E69B-204F-DDB0-E7C0-D09028AF3777}"/>
              </a:ext>
            </a:extLst>
          </p:cNvPr>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0" y="6552635"/>
            <a:ext cx="1828800" cy="305365"/>
          </a:xfrm>
          <a:prstGeom prst="rect">
            <a:avLst/>
          </a:prstGeom>
        </p:spPr>
      </p:pic>
    </p:spTree>
    <p:extLst>
      <p:ext uri="{BB962C8B-B14F-4D97-AF65-F5344CB8AC3E}">
        <p14:creationId xmlns:p14="http://schemas.microsoft.com/office/powerpoint/2010/main" val="267870188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ctr" defTabSz="544309" rtl="0" eaLnBrk="1" latinLnBrk="0" hangingPunct="1">
        <a:spcBef>
          <a:spcPct val="0"/>
        </a:spcBef>
        <a:buNone/>
        <a:defRPr sz="5267" kern="1200">
          <a:solidFill>
            <a:schemeClr val="tx1"/>
          </a:solidFill>
          <a:latin typeface="+mj-lt"/>
          <a:ea typeface="+mj-ea"/>
          <a:cs typeface="+mj-cs"/>
        </a:defRPr>
      </a:lvl1pPr>
    </p:titleStyle>
    <p:bodyStyle>
      <a:lvl1pPr marL="408232" indent="-408232" algn="l" defTabSz="544309" rtl="0" eaLnBrk="1" latinLnBrk="0" hangingPunct="1">
        <a:spcBef>
          <a:spcPct val="20000"/>
        </a:spcBef>
        <a:buFont typeface="Arial"/>
        <a:buChar char="•"/>
        <a:defRPr sz="3800" kern="1200">
          <a:solidFill>
            <a:schemeClr val="tx1"/>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4309" rtl="0" eaLnBrk="1" latinLnBrk="0" hangingPunct="1">
        <a:defRPr sz="2133" kern="1200">
          <a:solidFill>
            <a:schemeClr val="tx1"/>
          </a:solidFill>
          <a:latin typeface="+mn-lt"/>
          <a:ea typeface="+mn-ea"/>
          <a:cs typeface="+mn-cs"/>
        </a:defRPr>
      </a:lvl1pPr>
      <a:lvl2pPr marL="544309" algn="l" defTabSz="544309" rtl="0" eaLnBrk="1" latinLnBrk="0" hangingPunct="1">
        <a:defRPr sz="2133" kern="1200">
          <a:solidFill>
            <a:schemeClr val="tx1"/>
          </a:solidFill>
          <a:latin typeface="+mn-lt"/>
          <a:ea typeface="+mn-ea"/>
          <a:cs typeface="+mn-cs"/>
        </a:defRPr>
      </a:lvl2pPr>
      <a:lvl3pPr marL="1088617" algn="l" defTabSz="544309" rtl="0" eaLnBrk="1" latinLnBrk="0" hangingPunct="1">
        <a:defRPr sz="2133" kern="1200">
          <a:solidFill>
            <a:schemeClr val="tx1"/>
          </a:solidFill>
          <a:latin typeface="+mn-lt"/>
          <a:ea typeface="+mn-ea"/>
          <a:cs typeface="+mn-cs"/>
        </a:defRPr>
      </a:lvl3pPr>
      <a:lvl4pPr marL="1632926" algn="l" defTabSz="544309" rtl="0" eaLnBrk="1" latinLnBrk="0" hangingPunct="1">
        <a:defRPr sz="2133" kern="1200">
          <a:solidFill>
            <a:schemeClr val="tx1"/>
          </a:solidFill>
          <a:latin typeface="+mn-lt"/>
          <a:ea typeface="+mn-ea"/>
          <a:cs typeface="+mn-cs"/>
        </a:defRPr>
      </a:lvl4pPr>
      <a:lvl5pPr marL="2177234" algn="l" defTabSz="544309" rtl="0" eaLnBrk="1" latinLnBrk="0" hangingPunct="1">
        <a:defRPr sz="2133" kern="1200">
          <a:solidFill>
            <a:schemeClr val="tx1"/>
          </a:solidFill>
          <a:latin typeface="+mn-lt"/>
          <a:ea typeface="+mn-ea"/>
          <a:cs typeface="+mn-cs"/>
        </a:defRPr>
      </a:lvl5pPr>
      <a:lvl6pPr marL="2721543" algn="l" defTabSz="544309" rtl="0" eaLnBrk="1" latinLnBrk="0" hangingPunct="1">
        <a:defRPr sz="2133" kern="1200">
          <a:solidFill>
            <a:schemeClr val="tx1"/>
          </a:solidFill>
          <a:latin typeface="+mn-lt"/>
          <a:ea typeface="+mn-ea"/>
          <a:cs typeface="+mn-cs"/>
        </a:defRPr>
      </a:lvl6pPr>
      <a:lvl7pPr marL="3265851" algn="l" defTabSz="544309" rtl="0" eaLnBrk="1" latinLnBrk="0" hangingPunct="1">
        <a:defRPr sz="2133" kern="1200">
          <a:solidFill>
            <a:schemeClr val="tx1"/>
          </a:solidFill>
          <a:latin typeface="+mn-lt"/>
          <a:ea typeface="+mn-ea"/>
          <a:cs typeface="+mn-cs"/>
        </a:defRPr>
      </a:lvl7pPr>
      <a:lvl8pPr marL="3810160" algn="l" defTabSz="544309" rtl="0" eaLnBrk="1" latinLnBrk="0" hangingPunct="1">
        <a:defRPr sz="2133" kern="1200">
          <a:solidFill>
            <a:schemeClr val="tx1"/>
          </a:solidFill>
          <a:latin typeface="+mn-lt"/>
          <a:ea typeface="+mn-ea"/>
          <a:cs typeface="+mn-cs"/>
        </a:defRPr>
      </a:lvl8pPr>
      <a:lvl9pPr marL="4354468" algn="l" defTabSz="544309" rtl="0" eaLnBrk="1" latinLnBrk="0" hangingPunct="1">
        <a:defRPr sz="21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14.png"/><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customXml" Target="../ink/ink1.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4543B-C763-055A-A742-14BFC8BB749C}"/>
            </a:ext>
          </a:extLst>
        </p:cNvPr>
        <p:cNvGrpSpPr/>
        <p:nvPr/>
      </p:nvGrpSpPr>
      <p:grpSpPr>
        <a:xfrm>
          <a:off x="0" y="0"/>
          <a:ext cx="0" cy="0"/>
          <a:chOff x="0" y="0"/>
          <a:chExt cx="0" cy="0"/>
        </a:xfrm>
      </p:grpSpPr>
      <p:pic>
        <p:nvPicPr>
          <p:cNvPr id="5" name="Picture 4" descr="A road next to a body of water&#10;&#10;AI-generated content may be incorrect.">
            <a:extLst>
              <a:ext uri="{FF2B5EF4-FFF2-40B4-BE49-F238E27FC236}">
                <a16:creationId xmlns:a16="http://schemas.microsoft.com/office/drawing/2014/main" id="{C5A44D60-09DB-FE81-4C27-949586AB7E8E}"/>
              </a:ext>
            </a:extLst>
          </p:cNvPr>
          <p:cNvPicPr>
            <a:picLocks noChangeAspect="1"/>
          </p:cNvPicPr>
          <p:nvPr/>
        </p:nvPicPr>
        <p:blipFill>
          <a:blip r:embed="rId3">
            <a:extLst>
              <a:ext uri="{28A0092B-C50C-407E-A947-70E740481C1C}">
                <a14:useLocalDpi xmlns:a14="http://schemas.microsoft.com/office/drawing/2010/main" val="0"/>
              </a:ext>
            </a:extLst>
          </a:blip>
          <a:srcRect t="35101" b="18463"/>
          <a:stretch/>
        </p:blipFill>
        <p:spPr>
          <a:xfrm>
            <a:off x="0" y="3099201"/>
            <a:ext cx="12189170" cy="3758799"/>
          </a:xfrm>
          <a:prstGeom prst="rect">
            <a:avLst/>
          </a:prstGeom>
        </p:spPr>
      </p:pic>
      <p:sp>
        <p:nvSpPr>
          <p:cNvPr id="2" name="Title 1">
            <a:extLst>
              <a:ext uri="{FF2B5EF4-FFF2-40B4-BE49-F238E27FC236}">
                <a16:creationId xmlns:a16="http://schemas.microsoft.com/office/drawing/2014/main" id="{6750782E-326E-91A4-5D36-EB8509C163E9}"/>
              </a:ext>
            </a:extLst>
          </p:cNvPr>
          <p:cNvSpPr>
            <a:spLocks noGrp="1"/>
          </p:cNvSpPr>
          <p:nvPr>
            <p:ph type="ctrTitle"/>
          </p:nvPr>
        </p:nvSpPr>
        <p:spPr>
          <a:xfrm>
            <a:off x="0" y="831228"/>
            <a:ext cx="12189569" cy="787195"/>
          </a:xfrm>
        </p:spPr>
        <p:txBody>
          <a:bodyPr lIns="91440" tIns="45720" rIns="91440" bIns="45720" anchor="t">
            <a:noAutofit/>
          </a:bodyPr>
          <a:lstStyle/>
          <a:p>
            <a:r>
              <a:rPr lang="en-US" sz="3600"/>
              <a:t>San Joaquin Basin Watershed Studies</a:t>
            </a:r>
            <a:endParaRPr lang="en-US" sz="4800">
              <a:cs typeface="Arial"/>
            </a:endParaRPr>
          </a:p>
        </p:txBody>
      </p:sp>
      <p:sp>
        <p:nvSpPr>
          <p:cNvPr id="6" name="TextBox 5">
            <a:extLst>
              <a:ext uri="{FF2B5EF4-FFF2-40B4-BE49-F238E27FC236}">
                <a16:creationId xmlns:a16="http://schemas.microsoft.com/office/drawing/2014/main" id="{43517B0E-B36B-EC12-5991-2E5BB4080DEB}"/>
              </a:ext>
            </a:extLst>
          </p:cNvPr>
          <p:cNvSpPr txBox="1"/>
          <p:nvPr/>
        </p:nvSpPr>
        <p:spPr>
          <a:xfrm>
            <a:off x="0" y="1672213"/>
            <a:ext cx="12194830"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ptos"/>
              </a:rPr>
              <a:t>12</a:t>
            </a:r>
            <a:r>
              <a:rPr lang="en-US" sz="2400" baseline="30000">
                <a:latin typeface="Aptos"/>
              </a:rPr>
              <a:t>th</a:t>
            </a:r>
            <a:r>
              <a:rPr lang="en-US" sz="2400">
                <a:latin typeface="Aptos"/>
              </a:rPr>
              <a:t> Annual FIRO Workshop</a:t>
            </a:r>
            <a:endParaRPr lang="en-US" sz="2400">
              <a:latin typeface="Aptos" panose="020B0004020202020204" pitchFamily="34" charset="0"/>
            </a:endParaRPr>
          </a:p>
          <a:p>
            <a:pPr algn="ctr"/>
            <a:endParaRPr lang="en-US">
              <a:latin typeface="Aptos" panose="020B0004020202020204" pitchFamily="34" charset="0"/>
            </a:endParaRPr>
          </a:p>
          <a:p>
            <a:pPr algn="ctr">
              <a:spcBef>
                <a:spcPct val="20000"/>
              </a:spcBef>
            </a:pPr>
            <a:r>
              <a:rPr lang="en-US" sz="2000" cap="small">
                <a:latin typeface="Aptos"/>
                <a:cs typeface="Arial"/>
              </a:rPr>
              <a:t>August 6th, 2025</a:t>
            </a:r>
            <a:endParaRPr lang="en-US" sz="2000">
              <a:latin typeface="Aptos"/>
              <a:cs typeface="Arial"/>
            </a:endParaRPr>
          </a:p>
        </p:txBody>
      </p:sp>
      <p:sp>
        <p:nvSpPr>
          <p:cNvPr id="3" name="TextBox 2">
            <a:extLst>
              <a:ext uri="{FF2B5EF4-FFF2-40B4-BE49-F238E27FC236}">
                <a16:creationId xmlns:a16="http://schemas.microsoft.com/office/drawing/2014/main" id="{7DFB312A-AAAC-089E-61D0-1B7406EAD854}"/>
              </a:ext>
            </a:extLst>
          </p:cNvPr>
          <p:cNvSpPr txBox="1"/>
          <p:nvPr/>
        </p:nvSpPr>
        <p:spPr>
          <a:xfrm>
            <a:off x="9181069" y="6611779"/>
            <a:ext cx="3010931" cy="246221"/>
          </a:xfrm>
          <a:prstGeom prst="rect">
            <a:avLst/>
          </a:prstGeom>
          <a:noFill/>
        </p:spPr>
        <p:txBody>
          <a:bodyPr wrap="square" rtlCol="0">
            <a:spAutoFit/>
          </a:bodyPr>
          <a:lstStyle/>
          <a:p>
            <a:pPr algn="r"/>
            <a:r>
              <a:rPr lang="en-US" sz="1000">
                <a:solidFill>
                  <a:schemeClr val="bg2"/>
                </a:solidFill>
              </a:rPr>
              <a:t>© Merced Irrigation District 2022</a:t>
            </a:r>
          </a:p>
        </p:txBody>
      </p:sp>
    </p:spTree>
    <p:extLst>
      <p:ext uri="{BB962C8B-B14F-4D97-AF65-F5344CB8AC3E}">
        <p14:creationId xmlns:p14="http://schemas.microsoft.com/office/powerpoint/2010/main" val="29815403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2BE51ABE-ACFB-7B5C-2544-2A7A4138F96C}"/>
              </a:ext>
            </a:extLst>
          </p:cNvPr>
          <p:cNvSpPr txBox="1">
            <a:spLocks/>
          </p:cNvSpPr>
          <p:nvPr/>
        </p:nvSpPr>
        <p:spPr>
          <a:xfrm>
            <a:off x="-1" y="0"/>
            <a:ext cx="12685059" cy="777402"/>
          </a:xfrm>
          <a:prstGeom prst="rect">
            <a:avLst/>
          </a:prstGeom>
        </p:spPr>
        <p:txBody>
          <a:bodyPr lIns="163284" tIns="81642" rIns="163284" bIns="81642" anchor="t"/>
          <a:lstStyle>
            <a:lvl1pPr defTabSz="544309">
              <a:spcBef>
                <a:spcPct val="0"/>
              </a:spcBef>
              <a:buNone/>
              <a:defRPr sz="4300" b="1">
                <a:solidFill>
                  <a:srgbClr val="00395E"/>
                </a:solidFill>
                <a:latin typeface="+mj-lt"/>
                <a:ea typeface="+mj-ea"/>
                <a:cs typeface="+mj-cs"/>
              </a:defRPr>
            </a:lvl1pPr>
          </a:lstStyle>
          <a:p>
            <a:r>
              <a:rPr lang="en-US" sz="4000"/>
              <a:t>FIRO-MAR Assumptions By Reservoir</a:t>
            </a:r>
          </a:p>
        </p:txBody>
      </p:sp>
      <p:graphicFrame>
        <p:nvGraphicFramePr>
          <p:cNvPr id="3" name="Content Placeholder 5">
            <a:extLst>
              <a:ext uri="{FF2B5EF4-FFF2-40B4-BE49-F238E27FC236}">
                <a16:creationId xmlns:a16="http://schemas.microsoft.com/office/drawing/2014/main" id="{438418F5-5972-ADA8-58FD-1F4B14C00DAE}"/>
              </a:ext>
            </a:extLst>
          </p:cNvPr>
          <p:cNvGraphicFramePr>
            <a:graphicFrameLocks/>
          </p:cNvGraphicFramePr>
          <p:nvPr>
            <p:extLst>
              <p:ext uri="{D42A27DB-BD31-4B8C-83A1-F6EECF244321}">
                <p14:modId xmlns:p14="http://schemas.microsoft.com/office/powerpoint/2010/main" val="37673631"/>
              </p:ext>
            </p:extLst>
          </p:nvPr>
        </p:nvGraphicFramePr>
        <p:xfrm>
          <a:off x="387350" y="967430"/>
          <a:ext cx="11417299" cy="5317548"/>
        </p:xfrm>
        <a:graphic>
          <a:graphicData uri="http://schemas.openxmlformats.org/drawingml/2006/table">
            <a:tbl>
              <a:tblPr>
                <a:effectLst/>
              </a:tblPr>
              <a:tblGrid>
                <a:gridCol w="3378831">
                  <a:extLst>
                    <a:ext uri="{9D8B030D-6E8A-4147-A177-3AD203B41FA5}">
                      <a16:colId xmlns:a16="http://schemas.microsoft.com/office/drawing/2014/main" val="2907346989"/>
                    </a:ext>
                  </a:extLst>
                </a:gridCol>
                <a:gridCol w="1929769">
                  <a:extLst>
                    <a:ext uri="{9D8B030D-6E8A-4147-A177-3AD203B41FA5}">
                      <a16:colId xmlns:a16="http://schemas.microsoft.com/office/drawing/2014/main" val="1869586965"/>
                    </a:ext>
                  </a:extLst>
                </a:gridCol>
                <a:gridCol w="2247900">
                  <a:extLst>
                    <a:ext uri="{9D8B030D-6E8A-4147-A177-3AD203B41FA5}">
                      <a16:colId xmlns:a16="http://schemas.microsoft.com/office/drawing/2014/main" val="4168329992"/>
                    </a:ext>
                  </a:extLst>
                </a:gridCol>
                <a:gridCol w="3860799">
                  <a:extLst>
                    <a:ext uri="{9D8B030D-6E8A-4147-A177-3AD203B41FA5}">
                      <a16:colId xmlns:a16="http://schemas.microsoft.com/office/drawing/2014/main" val="3714559070"/>
                    </a:ext>
                  </a:extLst>
                </a:gridCol>
              </a:tblGrid>
              <a:tr h="836988">
                <a:tc>
                  <a:txBody>
                    <a:bodyPr/>
                    <a:lstStyle/>
                    <a:p>
                      <a:pPr algn="ctr" fontAlgn="base"/>
                      <a:r>
                        <a:rPr lang="en-US" sz="2000" b="1" i="0" u="none">
                          <a:solidFill>
                            <a:srgbClr val="000000"/>
                          </a:solidFill>
                          <a:effectLst/>
                          <a:latin typeface="Aptos Display" panose="020B0004020202020204" pitchFamily="34" charset="0"/>
                        </a:rPr>
                        <a:t>Watershed | Reservoir</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algn="ctr" defTabSz="544309" rtl="0" eaLnBrk="1" fontAlgn="base" latinLnBrk="0" hangingPunct="1"/>
                      <a:r>
                        <a:rPr lang="en-US" sz="2000" b="1" i="0" kern="1200">
                          <a:solidFill>
                            <a:srgbClr val="000000"/>
                          </a:solidFill>
                          <a:effectLst/>
                          <a:latin typeface="Aptos Display" panose="020B0004020202020204" pitchFamily="34" charset="0"/>
                          <a:ea typeface="+mn-ea"/>
                          <a:cs typeface="+mn-cs"/>
                        </a:rPr>
                        <a:t>FIRO Space</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algn="ctr" defTabSz="544309" rtl="0" eaLnBrk="1" fontAlgn="base" latinLnBrk="0" hangingPunct="1"/>
                      <a:r>
                        <a:rPr lang="en-US" sz="2000" b="1" i="0" kern="1200">
                          <a:solidFill>
                            <a:srgbClr val="000000"/>
                          </a:solidFill>
                          <a:effectLst/>
                          <a:latin typeface="Aptos Display" panose="020B0004020202020204" pitchFamily="34" charset="0"/>
                          <a:ea typeface="+mn-ea"/>
                          <a:cs typeface="+mn-cs"/>
                        </a:rPr>
                        <a:t>Design Release Capacity</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algn="ctr" defTabSz="544309" rtl="0" eaLnBrk="1" fontAlgn="base" latinLnBrk="0" hangingPunct="1"/>
                      <a:r>
                        <a:rPr lang="en-US" sz="2000" b="1" i="0" kern="1200">
                          <a:solidFill>
                            <a:srgbClr val="000000"/>
                          </a:solidFill>
                          <a:effectLst/>
                          <a:latin typeface="Aptos Display" panose="020B0004020202020204" pitchFamily="34" charset="0"/>
                          <a:ea typeface="+mn-ea"/>
                          <a:cs typeface="+mn-cs"/>
                        </a:rPr>
                        <a:t>FIRO-MAR Release Capacity</a:t>
                      </a:r>
                    </a:p>
                    <a:p>
                      <a:pPr marL="0" algn="ctr" defTabSz="544309" rtl="0" eaLnBrk="1" fontAlgn="base" latinLnBrk="0" hangingPunct="1"/>
                      <a:r>
                        <a:rPr lang="en-US" sz="1600" b="1" i="0" kern="1200">
                          <a:solidFill>
                            <a:srgbClr val="000000"/>
                          </a:solidFill>
                          <a:effectLst/>
                          <a:latin typeface="Aptos Display" panose="020B0004020202020204" pitchFamily="34" charset="0"/>
                          <a:ea typeface="+mn-ea"/>
                          <a:cs typeface="+mn-cs"/>
                        </a:rPr>
                        <a:t>(Operational + Daily Recharge Capacity)</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solidFill>
                      <a:schemeClr val="accent4">
                        <a:lumMod val="40000"/>
                        <a:lumOff val="60000"/>
                      </a:schemeClr>
                    </a:solidFill>
                  </a:tcPr>
                </a:tc>
                <a:extLst>
                  <a:ext uri="{0D108BD9-81ED-4DB2-BD59-A6C34878D82A}">
                    <a16:rowId xmlns:a16="http://schemas.microsoft.com/office/drawing/2014/main" val="3342086458"/>
                  </a:ext>
                </a:extLst>
              </a:tr>
              <a:tr h="496961">
                <a:tc>
                  <a:txBody>
                    <a:bodyPr/>
                    <a:lstStyle/>
                    <a:p>
                      <a:pPr algn="l" fontAlgn="base"/>
                      <a:r>
                        <a:rPr lang="en-US" sz="1800" b="0" i="0">
                          <a:solidFill>
                            <a:srgbClr val="000000"/>
                          </a:solidFill>
                          <a:effectLst/>
                          <a:latin typeface="Aptos Display" panose="020B0004020202020204" pitchFamily="34" charset="0"/>
                        </a:rPr>
                        <a:t>Calaveras | New Hogan</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a:ea typeface="+mn-ea"/>
                          <a:cs typeface="+mn-cs"/>
                        </a:rPr>
                        <a:t>50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12,500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1" i="0" kern="1200">
                          <a:solidFill>
                            <a:srgbClr val="FF0000"/>
                          </a:solidFill>
                          <a:effectLst/>
                          <a:latin typeface="Aptos Display" panose="020B0004020202020204" pitchFamily="34" charset="0"/>
                          <a:ea typeface="+mn-ea"/>
                          <a:cs typeface="+mn-cs"/>
                        </a:rPr>
                        <a:t>7,000 CFS </a:t>
                      </a:r>
                      <a:r>
                        <a:rPr lang="en-US" sz="1800" b="0" i="0" kern="1200">
                          <a:solidFill>
                            <a:srgbClr val="000000"/>
                          </a:solidFill>
                          <a:effectLst/>
                          <a:latin typeface="Aptos Display" panose="020B0004020202020204" pitchFamily="34" charset="0"/>
                          <a:ea typeface="+mn-ea"/>
                          <a:cs typeface="+mn-cs"/>
                        </a:rPr>
                        <a:t>+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600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54714140"/>
                  </a:ext>
                </a:extLst>
              </a:tr>
              <a:tr h="496961">
                <a:tc>
                  <a:txBody>
                    <a:bodyPr/>
                    <a:lstStyle/>
                    <a:p>
                      <a:pPr algn="l" fontAlgn="base"/>
                      <a:r>
                        <a:rPr lang="en-US" sz="1800" b="0" i="0">
                          <a:solidFill>
                            <a:srgbClr val="000000"/>
                          </a:solidFill>
                          <a:effectLst/>
                          <a:latin typeface="Aptos Display" panose="020B0004020202020204" pitchFamily="34" charset="0"/>
                        </a:rPr>
                        <a:t>Stanislaus | New Melones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80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a:ea typeface="+mn-ea"/>
                          <a:cs typeface="+mn-cs"/>
                        </a:rPr>
                        <a:t>8,000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1" i="0" kern="1200">
                          <a:solidFill>
                            <a:srgbClr val="FF0000"/>
                          </a:solidFill>
                          <a:effectLst/>
                          <a:latin typeface="Aptos Display"/>
                          <a:ea typeface="+mn-ea"/>
                          <a:cs typeface="+mn-cs"/>
                        </a:rPr>
                        <a:t>5,000 CFS </a:t>
                      </a:r>
                      <a:r>
                        <a:rPr lang="en-US" sz="1800" b="0" i="0" kern="1200">
                          <a:solidFill>
                            <a:srgbClr val="000000"/>
                          </a:solidFill>
                          <a:effectLst/>
                          <a:latin typeface="Aptos Display" panose="020B0004020202020204" pitchFamily="34" charset="0"/>
                          <a:ea typeface="+mn-ea"/>
                          <a:cs typeface="+mn-cs"/>
                        </a:rPr>
                        <a:t>+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1,975* CFS</a:t>
                      </a:r>
                      <a:endParaRPr lang="en-US" sz="1800" b="0" i="0" kern="1200">
                        <a:solidFill>
                          <a:srgbClr val="000000"/>
                        </a:solidFill>
                        <a:effectLst/>
                        <a:latin typeface="Aptos Display"/>
                        <a:ea typeface="+mn-ea"/>
                        <a:cs typeface="+mn-cs"/>
                      </a:endParaRP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48717041"/>
                  </a:ext>
                </a:extLst>
              </a:tr>
              <a:tr h="496961">
                <a:tc>
                  <a:txBody>
                    <a:bodyPr/>
                    <a:lstStyle/>
                    <a:p>
                      <a:pPr algn="l" fontAlgn="base"/>
                      <a:r>
                        <a:rPr lang="en-US" sz="1800" b="0" i="0">
                          <a:solidFill>
                            <a:srgbClr val="000000"/>
                          </a:solidFill>
                          <a:effectLst/>
                          <a:latin typeface="Aptos Display" panose="020B0004020202020204" pitchFamily="34" charset="0"/>
                        </a:rPr>
                        <a:t>Tuolumne | New Don Pedro</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50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9,000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9,000 CFS +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4,200*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01475253"/>
                  </a:ext>
                </a:extLst>
              </a:tr>
              <a:tr h="496961">
                <a:tc>
                  <a:txBody>
                    <a:bodyPr/>
                    <a:lstStyle/>
                    <a:p>
                      <a:pPr marL="0" marR="0" lvl="0" indent="0" algn="l" defTabSz="544309" rtl="0" eaLnBrk="1" fontAlgn="base" latinLnBrk="0" hangingPunct="1">
                        <a:lnSpc>
                          <a:spcPct val="100000"/>
                        </a:lnSpc>
                        <a:spcBef>
                          <a:spcPts val="0"/>
                        </a:spcBef>
                        <a:spcAft>
                          <a:spcPts val="0"/>
                        </a:spcAft>
                        <a:buClrTx/>
                        <a:buSzTx/>
                        <a:buFontTx/>
                        <a:buNone/>
                        <a:tabLst/>
                        <a:defRPr/>
                      </a:pPr>
                      <a:r>
                        <a:rPr lang="en-US" sz="1800" b="0" i="0">
                          <a:solidFill>
                            <a:srgbClr val="000000"/>
                          </a:solidFill>
                          <a:effectLst/>
                          <a:latin typeface="Aptos Display" panose="020B0004020202020204" pitchFamily="34" charset="0"/>
                        </a:rPr>
                        <a:t>Merced | Lake McClure</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60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6,000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6,000 CFS +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1,900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79669189"/>
                  </a:ext>
                </a:extLst>
              </a:tr>
              <a:tr h="496961">
                <a:tc>
                  <a:txBody>
                    <a:bodyPr/>
                    <a:lstStyle/>
                    <a:p>
                      <a:pPr marL="0" marR="0" lvl="0" indent="0" algn="l" defTabSz="544309" rtl="0" eaLnBrk="1" fontAlgn="base" latinLnBrk="0" hangingPunct="1">
                        <a:lnSpc>
                          <a:spcPct val="100000"/>
                        </a:lnSpc>
                        <a:spcBef>
                          <a:spcPts val="0"/>
                        </a:spcBef>
                        <a:spcAft>
                          <a:spcPts val="0"/>
                        </a:spcAft>
                        <a:buClrTx/>
                        <a:buSzTx/>
                        <a:buFontTx/>
                        <a:buNone/>
                        <a:tabLst/>
                        <a:defRPr/>
                      </a:pPr>
                      <a:r>
                        <a:rPr lang="en-US" sz="1800" b="0" i="0">
                          <a:solidFill>
                            <a:srgbClr val="000000"/>
                          </a:solidFill>
                          <a:effectLst/>
                          <a:latin typeface="Aptos Display" panose="020B0004020202020204" pitchFamily="34" charset="0"/>
                        </a:rPr>
                        <a:t>Chowchilla | Eastman Lake</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20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7,000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1" i="0" kern="1200">
                          <a:solidFill>
                            <a:srgbClr val="FF0000"/>
                          </a:solidFill>
                          <a:effectLst/>
                          <a:latin typeface="Aptos Display" panose="020B0004020202020204" pitchFamily="34" charset="0"/>
                          <a:ea typeface="+mn-ea"/>
                          <a:cs typeface="+mn-cs"/>
                        </a:rPr>
                        <a:t>4,800 CFS </a:t>
                      </a:r>
                      <a:r>
                        <a:rPr lang="en-US" sz="1800" b="0" i="0" kern="1200">
                          <a:solidFill>
                            <a:srgbClr val="000000"/>
                          </a:solidFill>
                          <a:effectLst/>
                          <a:latin typeface="Aptos Display" panose="020B0004020202020204" pitchFamily="34" charset="0"/>
                          <a:ea typeface="+mn-ea"/>
                          <a:cs typeface="+mn-cs"/>
                        </a:rPr>
                        <a:t>+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795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60826339"/>
                  </a:ext>
                </a:extLst>
              </a:tr>
              <a:tr h="496961">
                <a:tc>
                  <a:txBody>
                    <a:bodyPr/>
                    <a:lstStyle/>
                    <a:p>
                      <a:pPr marL="0" marR="0" lvl="0" indent="0" algn="l" defTabSz="544309" rtl="0" eaLnBrk="1" fontAlgn="base" latinLnBrk="0" hangingPunct="1">
                        <a:lnSpc>
                          <a:spcPct val="100000"/>
                        </a:lnSpc>
                        <a:spcBef>
                          <a:spcPts val="0"/>
                        </a:spcBef>
                        <a:spcAft>
                          <a:spcPts val="0"/>
                        </a:spcAft>
                        <a:buClrTx/>
                        <a:buSzTx/>
                        <a:buFontTx/>
                        <a:buNone/>
                        <a:tabLst/>
                        <a:defRPr/>
                      </a:pPr>
                      <a:r>
                        <a:rPr lang="en-US" sz="1800" b="0" i="0">
                          <a:solidFill>
                            <a:srgbClr val="000000"/>
                          </a:solidFill>
                          <a:effectLst/>
                          <a:latin typeface="Aptos Display" panose="020B0004020202020204" pitchFamily="34" charset="0"/>
                        </a:rPr>
                        <a:t>Fresno | Hensley Lake</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35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5,000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1" i="0" kern="1200">
                          <a:solidFill>
                            <a:srgbClr val="FF0000"/>
                          </a:solidFill>
                          <a:effectLst/>
                          <a:latin typeface="Aptos Display" panose="020B0004020202020204" pitchFamily="34" charset="0"/>
                          <a:ea typeface="+mn-ea"/>
                          <a:cs typeface="+mn-cs"/>
                        </a:rPr>
                        <a:t>4,000 CFS </a:t>
                      </a:r>
                      <a:r>
                        <a:rPr lang="en-US" sz="1800" b="0" i="0" kern="1200">
                          <a:solidFill>
                            <a:srgbClr val="000000"/>
                          </a:solidFill>
                          <a:effectLst/>
                          <a:latin typeface="Aptos Display" panose="020B0004020202020204" pitchFamily="34" charset="0"/>
                          <a:ea typeface="+mn-ea"/>
                          <a:cs typeface="+mn-cs"/>
                        </a:rPr>
                        <a:t>+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260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05224855"/>
                  </a:ext>
                </a:extLst>
              </a:tr>
              <a:tr h="496961">
                <a:tc>
                  <a:txBody>
                    <a:bodyPr/>
                    <a:lstStyle/>
                    <a:p>
                      <a:pPr marL="0" marR="0" lvl="0" indent="0" algn="l" defTabSz="544309" rtl="0" eaLnBrk="1" fontAlgn="base" latinLnBrk="0" hangingPunct="1">
                        <a:lnSpc>
                          <a:spcPct val="100000"/>
                        </a:lnSpc>
                        <a:spcBef>
                          <a:spcPts val="0"/>
                        </a:spcBef>
                        <a:spcAft>
                          <a:spcPts val="0"/>
                        </a:spcAft>
                        <a:buClrTx/>
                        <a:buSzTx/>
                        <a:buFontTx/>
                        <a:buNone/>
                        <a:tabLst/>
                        <a:defRPr/>
                      </a:pPr>
                      <a:r>
                        <a:rPr lang="en-US" sz="1800" b="0" i="0">
                          <a:solidFill>
                            <a:srgbClr val="000000"/>
                          </a:solidFill>
                          <a:effectLst/>
                          <a:latin typeface="Aptos Display" panose="020B0004020202020204" pitchFamily="34" charset="0"/>
                        </a:rPr>
                        <a:t>San Joaquin | Millerton Lake</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21.5 TAF</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8,000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tc>
                  <a:txBody>
                    <a:bodyPr/>
                    <a:lstStyle/>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8,000 CFS + </a:t>
                      </a:r>
                    </a:p>
                    <a:p>
                      <a:pPr marL="0" algn="ctr" defTabSz="544309" rtl="0" eaLnBrk="1" fontAlgn="base" latinLnBrk="0" hangingPunct="1"/>
                      <a:r>
                        <a:rPr lang="en-US" sz="1800" b="0" i="0" kern="1200">
                          <a:solidFill>
                            <a:srgbClr val="000000"/>
                          </a:solidFill>
                          <a:effectLst/>
                          <a:latin typeface="Aptos Display" panose="020B0004020202020204" pitchFamily="34" charset="0"/>
                          <a:ea typeface="+mn-ea"/>
                          <a:cs typeface="+mn-cs"/>
                        </a:rPr>
                        <a:t>Up to 6,500 CFS</a:t>
                      </a:r>
                    </a:p>
                  </a:txBody>
                  <a:tcPr anchor="ctr">
                    <a:lnL w="9144" cap="flat" cmpd="sng" algn="ctr">
                      <a:solidFill>
                        <a:srgbClr val="000000"/>
                      </a:solidFill>
                      <a:prstDash val="solid"/>
                      <a:round/>
                      <a:headEnd type="none" w="med" len="med"/>
                      <a:tailEnd type="none" w="med" len="med"/>
                    </a:lnL>
                    <a:lnR w="9144" cap="flat" cmpd="sng" algn="ctr">
                      <a:solidFill>
                        <a:srgbClr val="000000"/>
                      </a:solidFill>
                      <a:prstDash val="solid"/>
                      <a:round/>
                      <a:headEnd type="none" w="med" len="med"/>
                      <a:tailEnd type="none" w="med" len="med"/>
                    </a:lnR>
                    <a:lnT w="9144" cap="flat" cmpd="sng" algn="ctr">
                      <a:solidFill>
                        <a:srgbClr val="000000"/>
                      </a:solidFill>
                      <a:prstDash val="solid"/>
                      <a:round/>
                      <a:headEnd type="none" w="med" len="med"/>
                      <a:tailEnd type="none" w="med" len="med"/>
                    </a:lnT>
                    <a:lnB w="9144"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53167601"/>
                  </a:ext>
                </a:extLst>
              </a:tr>
            </a:tbl>
          </a:graphicData>
        </a:graphic>
      </p:graphicFrame>
      <p:sp>
        <p:nvSpPr>
          <p:cNvPr id="5" name="TextBox 4">
            <a:extLst>
              <a:ext uri="{FF2B5EF4-FFF2-40B4-BE49-F238E27FC236}">
                <a16:creationId xmlns:a16="http://schemas.microsoft.com/office/drawing/2014/main" id="{76C17E6A-340C-E932-159E-2BCFF169E1E9}"/>
              </a:ext>
            </a:extLst>
          </p:cNvPr>
          <p:cNvSpPr txBox="1"/>
          <p:nvPr/>
        </p:nvSpPr>
        <p:spPr>
          <a:xfrm>
            <a:off x="6574972" y="6335631"/>
            <a:ext cx="5229678" cy="307777"/>
          </a:xfrm>
          <a:prstGeom prst="rect">
            <a:avLst/>
          </a:prstGeom>
          <a:noFill/>
        </p:spPr>
        <p:txBody>
          <a:bodyPr wrap="square" rtlCol="0">
            <a:spAutoFit/>
          </a:bodyPr>
          <a:lstStyle>
            <a:defPPr>
              <a:defRPr lang="en-US"/>
            </a:defPPr>
            <a:lvl1pPr>
              <a:defRPr sz="1400" b="1">
                <a:solidFill>
                  <a:srgbClr val="476769"/>
                </a:solidFill>
              </a:defRPr>
            </a:lvl1pPr>
          </a:lstStyle>
          <a:p>
            <a:r>
              <a:rPr lang="en-US" b="0"/>
              <a:t>*Includes regulating reservoir re-operation as part of FIRO-MAR</a:t>
            </a:r>
          </a:p>
        </p:txBody>
      </p:sp>
    </p:spTree>
    <p:extLst>
      <p:ext uri="{BB962C8B-B14F-4D97-AF65-F5344CB8AC3E}">
        <p14:creationId xmlns:p14="http://schemas.microsoft.com/office/powerpoint/2010/main" val="405425266"/>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9E897-0B41-781E-CC53-60372711A6A8}"/>
              </a:ext>
            </a:extLst>
          </p:cNvPr>
          <p:cNvSpPr>
            <a:spLocks noGrp="1"/>
          </p:cNvSpPr>
          <p:nvPr>
            <p:ph type="title"/>
          </p:nvPr>
        </p:nvSpPr>
        <p:spPr>
          <a:xfrm>
            <a:off x="2127114" y="274638"/>
            <a:ext cx="9455285" cy="1521736"/>
          </a:xfrm>
        </p:spPr>
        <p:txBody>
          <a:bodyPr/>
          <a:lstStyle/>
          <a:p>
            <a:r>
              <a:rPr lang="en-US" sz="4000"/>
              <a:t>Achieving Multiple Benefits Across Diverse Watersheds</a:t>
            </a:r>
          </a:p>
        </p:txBody>
      </p:sp>
      <p:sp>
        <p:nvSpPr>
          <p:cNvPr id="3" name="Content Placeholder 2">
            <a:extLst>
              <a:ext uri="{FF2B5EF4-FFF2-40B4-BE49-F238E27FC236}">
                <a16:creationId xmlns:a16="http://schemas.microsoft.com/office/drawing/2014/main" id="{EC52DCD2-AC7F-FD52-F208-684DBED73695}"/>
              </a:ext>
            </a:extLst>
          </p:cNvPr>
          <p:cNvSpPr>
            <a:spLocks noGrp="1"/>
          </p:cNvSpPr>
          <p:nvPr>
            <p:ph idx="1"/>
          </p:nvPr>
        </p:nvSpPr>
        <p:spPr>
          <a:xfrm>
            <a:off x="946825" y="1919591"/>
            <a:ext cx="10512357" cy="3817465"/>
          </a:xfrm>
        </p:spPr>
        <p:txBody>
          <a:bodyPr>
            <a:normAutofit/>
          </a:bodyPr>
          <a:lstStyle/>
          <a:p>
            <a:pPr marL="742950" indent="-742950">
              <a:spcAft>
                <a:spcPts val="1200"/>
              </a:spcAft>
              <a:buFont typeface="+mj-lt"/>
              <a:buAutoNum type="arabicParenR"/>
            </a:pPr>
            <a:r>
              <a:rPr lang="en-US" sz="3200" dirty="0"/>
              <a:t>Replenishing aquifers – </a:t>
            </a:r>
            <a:r>
              <a:rPr lang="en-US" sz="3200" i="1" dirty="0">
                <a:solidFill>
                  <a:srgbClr val="00B050"/>
                </a:solidFill>
              </a:rPr>
              <a:t>check</a:t>
            </a:r>
            <a:endParaRPr lang="en-US" sz="3200" dirty="0"/>
          </a:p>
          <a:p>
            <a:pPr marL="742950" indent="-742950">
              <a:spcAft>
                <a:spcPts val="1200"/>
              </a:spcAft>
              <a:buFont typeface="+mj-lt"/>
              <a:buAutoNum type="arabicParenR"/>
            </a:pPr>
            <a:r>
              <a:rPr lang="en-US" sz="3200" dirty="0"/>
              <a:t>Reducing flood risk – </a:t>
            </a:r>
            <a:r>
              <a:rPr lang="en-US" sz="3200" i="1" dirty="0">
                <a:solidFill>
                  <a:srgbClr val="00B050"/>
                </a:solidFill>
              </a:rPr>
              <a:t>check</a:t>
            </a:r>
            <a:endParaRPr lang="en-US" sz="3200" dirty="0"/>
          </a:p>
          <a:p>
            <a:pPr marL="742950" indent="-742950">
              <a:spcAft>
                <a:spcPts val="600"/>
              </a:spcAft>
              <a:buFont typeface="+mj-lt"/>
              <a:buAutoNum type="arabicParenR"/>
            </a:pPr>
            <a:r>
              <a:rPr lang="en-US" sz="3200" dirty="0"/>
              <a:t>Diversifying benefits across multiple sectors?</a:t>
            </a:r>
          </a:p>
          <a:p>
            <a:pPr lvl="1">
              <a:spcAft>
                <a:spcPts val="600"/>
              </a:spcAft>
              <a:buFont typeface="Wingdings" panose="05000000000000000000" pitchFamily="2" charset="2"/>
              <a:buChar char="Ø"/>
            </a:pPr>
            <a:r>
              <a:rPr lang="en-US" sz="2800" dirty="0"/>
              <a:t> Be intentional with recharge placement</a:t>
            </a:r>
          </a:p>
          <a:p>
            <a:pPr lvl="1">
              <a:spcAft>
                <a:spcPts val="1200"/>
              </a:spcAft>
              <a:buFont typeface="Wingdings" panose="05000000000000000000" pitchFamily="2" charset="2"/>
              <a:buChar char="Ø"/>
            </a:pPr>
            <a:r>
              <a:rPr lang="en-US" sz="2800" dirty="0"/>
              <a:t> Leverage additional supplies created by FIRO</a:t>
            </a:r>
          </a:p>
          <a:p>
            <a:pPr lvl="1">
              <a:spcAft>
                <a:spcPts val="1200"/>
              </a:spcAft>
            </a:pPr>
            <a:endParaRPr lang="en-US" sz="2800" dirty="0"/>
          </a:p>
        </p:txBody>
      </p:sp>
      <p:sp>
        <p:nvSpPr>
          <p:cNvPr id="5" name="TextBox 4">
            <a:extLst>
              <a:ext uri="{FF2B5EF4-FFF2-40B4-BE49-F238E27FC236}">
                <a16:creationId xmlns:a16="http://schemas.microsoft.com/office/drawing/2014/main" id="{9301DBCA-0D16-0FEB-FAFB-D441E2709C7E}"/>
              </a:ext>
            </a:extLst>
          </p:cNvPr>
          <p:cNvSpPr txBox="1"/>
          <p:nvPr/>
        </p:nvSpPr>
        <p:spPr>
          <a:xfrm>
            <a:off x="356683" y="307063"/>
            <a:ext cx="2230876" cy="707886"/>
          </a:xfrm>
          <a:prstGeom prst="rect">
            <a:avLst/>
          </a:prstGeom>
          <a:noFill/>
        </p:spPr>
        <p:txBody>
          <a:bodyPr wrap="square">
            <a:spAutoFit/>
          </a:bodyPr>
          <a:lstStyle/>
          <a:p>
            <a:r>
              <a:rPr kumimoji="0" lang="en-US" sz="4000" b="1" i="1" u="none" strike="noStrike" kern="1200" cap="none" spc="0" normalizeH="0" baseline="0" noProof="0">
                <a:ln>
                  <a:noFill/>
                </a:ln>
                <a:solidFill>
                  <a:srgbClr val="00395E"/>
                </a:solidFill>
                <a:effectLst/>
                <a:uLnTx/>
                <a:uFillTx/>
                <a:latin typeface="Arial" panose="020B0604020202020204"/>
                <a:ea typeface="+mj-ea"/>
                <a:cs typeface="+mj-cs"/>
              </a:rPr>
              <a:t>Part 2:</a:t>
            </a:r>
            <a:endParaRPr lang="en-US" i="1"/>
          </a:p>
        </p:txBody>
      </p:sp>
      <p:sp>
        <p:nvSpPr>
          <p:cNvPr id="4" name="Slide Number Placeholder 3">
            <a:extLst>
              <a:ext uri="{FF2B5EF4-FFF2-40B4-BE49-F238E27FC236}">
                <a16:creationId xmlns:a16="http://schemas.microsoft.com/office/drawing/2014/main" id="{13C22383-B6FD-9B7A-001A-B96244E20D01}"/>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11</a:t>
            </a:fld>
            <a:endParaRPr lang="en-US"/>
          </a:p>
        </p:txBody>
      </p:sp>
    </p:spTree>
    <p:extLst>
      <p:ext uri="{BB962C8B-B14F-4D97-AF65-F5344CB8AC3E}">
        <p14:creationId xmlns:p14="http://schemas.microsoft.com/office/powerpoint/2010/main" val="505187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8DA3C-9259-DB5C-043A-768E658EE78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29DFE90-F854-1798-AF3D-22790A255467}"/>
              </a:ext>
            </a:extLst>
          </p:cNvPr>
          <p:cNvSpPr>
            <a:spLocks noGrp="1"/>
          </p:cNvSpPr>
          <p:nvPr>
            <p:ph type="title"/>
          </p:nvPr>
        </p:nvSpPr>
        <p:spPr>
          <a:xfrm>
            <a:off x="0" y="0"/>
            <a:ext cx="12192000" cy="805292"/>
          </a:xfrm>
        </p:spPr>
        <p:txBody>
          <a:bodyPr lIns="163284" tIns="81642" rIns="163284" bIns="81642" anchor="t"/>
          <a:lstStyle/>
          <a:p>
            <a:pPr>
              <a:tabLst>
                <a:tab pos="5197475" algn="l"/>
              </a:tabLst>
            </a:pPr>
            <a:r>
              <a:rPr lang="en-US" sz="4000"/>
              <a:t>Two Distinct Flood-MAR Strategies</a:t>
            </a:r>
            <a:endParaRPr lang="en-US" sz="4000">
              <a:cs typeface="Arial"/>
            </a:endParaRPr>
          </a:p>
        </p:txBody>
      </p:sp>
      <p:sp>
        <p:nvSpPr>
          <p:cNvPr id="2" name="Content Placeholder 2">
            <a:extLst>
              <a:ext uri="{FF2B5EF4-FFF2-40B4-BE49-F238E27FC236}">
                <a16:creationId xmlns:a16="http://schemas.microsoft.com/office/drawing/2014/main" id="{CA9542CD-2EC4-777B-0F65-FF28431397CC}"/>
              </a:ext>
            </a:extLst>
          </p:cNvPr>
          <p:cNvSpPr>
            <a:spLocks noGrp="1"/>
          </p:cNvSpPr>
          <p:nvPr>
            <p:ph idx="1"/>
          </p:nvPr>
        </p:nvSpPr>
        <p:spPr>
          <a:xfrm>
            <a:off x="494387" y="1328749"/>
            <a:ext cx="4704644" cy="5100535"/>
          </a:xfrm>
        </p:spPr>
        <p:txBody>
          <a:bodyPr lIns="163284" tIns="81642" rIns="163284" bIns="81642" anchor="t"/>
          <a:lstStyle/>
          <a:p>
            <a:pPr marL="514350" indent="-514350">
              <a:buFont typeface="+mj-lt"/>
              <a:buAutoNum type="arabicPeriod"/>
            </a:pPr>
            <a:r>
              <a:rPr lang="en-US" sz="2800" b="1" dirty="0">
                <a:solidFill>
                  <a:schemeClr val="tx1">
                    <a:lumMod val="85000"/>
                    <a:lumOff val="15000"/>
                  </a:schemeClr>
                </a:solidFill>
                <a:latin typeface="Aptos Display" panose="020B0004020202020204" pitchFamily="34" charset="0"/>
                <a:ea typeface="+mn-lt"/>
                <a:cs typeface="+mn-lt"/>
              </a:rPr>
              <a:t>Streamlined Flood-MAR (“MAR 90/20”) </a:t>
            </a:r>
            <a:endParaRPr lang="en-US" sz="2800" dirty="0">
              <a:solidFill>
                <a:schemeClr val="tx1">
                  <a:lumMod val="85000"/>
                  <a:lumOff val="15000"/>
                </a:schemeClr>
              </a:solidFill>
              <a:latin typeface="Aptos Display" panose="020B0004020202020204" pitchFamily="34" charset="0"/>
              <a:cs typeface="Arial" panose="020B0604020202020204"/>
            </a:endParaRPr>
          </a:p>
          <a:p>
            <a:pPr marL="535007" lvl="2" indent="0">
              <a:buNone/>
            </a:pPr>
            <a:r>
              <a:rPr lang="en-US" sz="1800" dirty="0">
                <a:solidFill>
                  <a:schemeClr val="tx1">
                    <a:lumMod val="85000"/>
                    <a:lumOff val="15000"/>
                  </a:schemeClr>
                </a:solidFill>
                <a:ea typeface="+mn-lt"/>
                <a:cs typeface="+mn-lt"/>
              </a:rPr>
              <a:t>Derived from diversion criteria under State Water Board’s streamlined permitting process</a:t>
            </a:r>
          </a:p>
          <a:p>
            <a:pPr marL="347663" lvl="1" indent="-288925"/>
            <a:endParaRPr lang="en-US" sz="1800" dirty="0">
              <a:solidFill>
                <a:schemeClr val="tx1">
                  <a:lumMod val="85000"/>
                  <a:lumOff val="15000"/>
                </a:schemeClr>
              </a:solidFill>
              <a:cs typeface="Arial"/>
            </a:endParaRPr>
          </a:p>
          <a:p>
            <a:pPr marL="514350" indent="-514350">
              <a:buFont typeface="+mj-lt"/>
              <a:buAutoNum type="arabicPeriod"/>
            </a:pPr>
            <a:r>
              <a:rPr lang="en-US" sz="2800" b="1" dirty="0">
                <a:solidFill>
                  <a:schemeClr val="tx1">
                    <a:lumMod val="85000"/>
                    <a:lumOff val="15000"/>
                  </a:schemeClr>
                </a:solidFill>
                <a:latin typeface="Aptos Display" panose="020B0004020202020204" pitchFamily="34" charset="0"/>
                <a:ea typeface="+mn-lt"/>
                <a:cs typeface="+mn-lt"/>
              </a:rPr>
              <a:t>Integrated Forecast-Informed Resources Management (“I-FIRM”)</a:t>
            </a:r>
            <a:endParaRPr lang="en-US" sz="2800" dirty="0">
              <a:solidFill>
                <a:schemeClr val="tx1">
                  <a:lumMod val="85000"/>
                  <a:lumOff val="15000"/>
                </a:schemeClr>
              </a:solidFill>
              <a:latin typeface="Aptos Display" panose="020B0004020202020204" pitchFamily="34" charset="0"/>
            </a:endParaRPr>
          </a:p>
          <a:p>
            <a:pPr marL="535007" lvl="2" indent="0">
              <a:buNone/>
            </a:pPr>
            <a:r>
              <a:rPr lang="en-US" sz="1800" dirty="0">
                <a:solidFill>
                  <a:schemeClr val="tx1">
                    <a:lumMod val="85000"/>
                    <a:lumOff val="15000"/>
                  </a:schemeClr>
                </a:solidFill>
                <a:ea typeface="+mn-lt"/>
                <a:cs typeface="+mn-lt"/>
              </a:rPr>
              <a:t>Multi-sector resource management approach to integrating MAR with FIRO and expanded infrastructure</a:t>
            </a:r>
            <a:endParaRPr lang="en-US" sz="1800" dirty="0">
              <a:solidFill>
                <a:schemeClr val="tx1">
                  <a:lumMod val="85000"/>
                  <a:lumOff val="15000"/>
                </a:schemeClr>
              </a:solidFill>
              <a:cs typeface="Arial"/>
            </a:endParaRPr>
          </a:p>
        </p:txBody>
      </p:sp>
      <p:sp>
        <p:nvSpPr>
          <p:cNvPr id="10" name="Rectangle 9">
            <a:extLst>
              <a:ext uri="{FF2B5EF4-FFF2-40B4-BE49-F238E27FC236}">
                <a16:creationId xmlns:a16="http://schemas.microsoft.com/office/drawing/2014/main" id="{538CC9BB-5D44-6504-97AB-BB0E9D6E1BDD}"/>
              </a:ext>
            </a:extLst>
          </p:cNvPr>
          <p:cNvSpPr/>
          <p:nvPr/>
        </p:nvSpPr>
        <p:spPr>
          <a:xfrm>
            <a:off x="5785859" y="1699168"/>
            <a:ext cx="2743200" cy="4572000"/>
          </a:xfrm>
          <a:prstGeom prst="rect">
            <a:avLst/>
          </a:prstGeom>
          <a:gradFill>
            <a:gsLst>
              <a:gs pos="0">
                <a:sysClr val="window" lastClr="FFFFFF"/>
              </a:gs>
              <a:gs pos="33000">
                <a:srgbClr val="ED7D31">
                  <a:lumMod val="20000"/>
                  <a:lumOff val="80000"/>
                </a:srgbClr>
              </a:gs>
              <a:gs pos="100000">
                <a:srgbClr val="ED7D31"/>
              </a:gs>
            </a:gsLst>
            <a:lin ang="16200000" scaled="1"/>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A9D0DA-8C66-311F-7CAE-432B4171EDE7}"/>
              </a:ext>
            </a:extLst>
          </p:cNvPr>
          <p:cNvSpPr/>
          <p:nvPr/>
        </p:nvSpPr>
        <p:spPr>
          <a:xfrm>
            <a:off x="8529059" y="1111905"/>
            <a:ext cx="2743200" cy="5159048"/>
          </a:xfrm>
          <a:prstGeom prst="rect">
            <a:avLst/>
          </a:prstGeom>
          <a:gradFill flip="none" rotWithShape="1">
            <a:gsLst>
              <a:gs pos="0">
                <a:sysClr val="window" lastClr="FFFFFF"/>
              </a:gs>
              <a:gs pos="46000">
                <a:srgbClr val="5B9BD5">
                  <a:lumMod val="20000"/>
                  <a:lumOff val="80000"/>
                </a:srgbClr>
              </a:gs>
              <a:gs pos="100000">
                <a:srgbClr val="5B9BD5">
                  <a:lumMod val="50000"/>
                </a:srgbClr>
              </a:gs>
            </a:gsLst>
            <a:lin ang="16200000" scaled="1"/>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9931CF15-0C99-82FB-9B07-FE561A3E9D0B}"/>
              </a:ext>
            </a:extLst>
          </p:cNvPr>
          <p:cNvPicPr>
            <a:picLocks noChangeAspect="1"/>
          </p:cNvPicPr>
          <p:nvPr/>
        </p:nvPicPr>
        <p:blipFill>
          <a:blip r:embed="rId3"/>
          <a:stretch>
            <a:fillRect/>
          </a:stretch>
        </p:blipFill>
        <p:spPr>
          <a:xfrm>
            <a:off x="5829229" y="2354503"/>
            <a:ext cx="2651760" cy="930535"/>
          </a:xfrm>
          <a:prstGeom prst="rect">
            <a:avLst/>
          </a:prstGeom>
          <a:ln w="12700">
            <a:solidFill>
              <a:sysClr val="window" lastClr="FFFFFF"/>
            </a:solidFill>
          </a:ln>
        </p:spPr>
      </p:pic>
      <p:sp>
        <p:nvSpPr>
          <p:cNvPr id="14" name="Text Box 1">
            <a:extLst>
              <a:ext uri="{FF2B5EF4-FFF2-40B4-BE49-F238E27FC236}">
                <a16:creationId xmlns:a16="http://schemas.microsoft.com/office/drawing/2014/main" id="{7C4D5C23-5F8B-D418-F8AC-92A18380C5CC}"/>
              </a:ext>
            </a:extLst>
          </p:cNvPr>
          <p:cNvSpPr txBox="1"/>
          <p:nvPr/>
        </p:nvSpPr>
        <p:spPr>
          <a:xfrm>
            <a:off x="6119367" y="3357556"/>
            <a:ext cx="2052433" cy="521461"/>
          </a:xfrm>
          <a:prstGeom prst="rect">
            <a:avLst/>
          </a:prstGeom>
          <a:noFill/>
          <a:ln w="6350">
            <a:noFill/>
          </a:ln>
        </p:spPr>
        <p:txBody>
          <a:bodyPr rot="0" spcFirstLastPara="0" vert="horz" wrap="none" lIns="0" tIns="0" rIns="0" bIns="0" numCol="1" spcCol="0" rtlCol="0" fromWordArt="0" anchor="t" anchorCtr="0" forceAA="0" compatLnSpc="1">
            <a:prstTxWarp prst="textNoShape">
              <a:avLst/>
            </a:prstTxWarp>
            <a:noAutofit/>
          </a:bodyPr>
          <a:lstStyle/>
          <a:p>
            <a:pPr marL="0" marR="0" lvl="0" indent="0" defTabSz="914400" eaLnBrk="1" fontAlgn="auto" latinLnBrk="0" hangingPunct="1">
              <a:lnSpc>
                <a:spcPct val="112000"/>
              </a:lnSpc>
              <a:spcBef>
                <a:spcPts val="0"/>
              </a:spcBef>
              <a:spcAft>
                <a:spcPts val="1600"/>
              </a:spcAft>
              <a:buClrTx/>
              <a:buSzTx/>
              <a:buFontTx/>
              <a:buNone/>
              <a:tabLst>
                <a:tab pos="457200" algn="l"/>
              </a:tabLst>
              <a:defRPr/>
            </a:pPr>
            <a:r>
              <a:rPr kumimoji="0" lang="en-US" sz="3200" b="1" i="0" u="none" strike="noStrike" kern="0" cap="none" spc="0" normalizeH="0" baseline="0" noProof="0">
                <a:ln>
                  <a:noFill/>
                </a:ln>
                <a:solidFill>
                  <a:srgbClr val="C45911"/>
                </a:solidFill>
                <a:effectLst>
                  <a:outerShdw blurRad="25400" dist="38100" dir="2700000" algn="tl" rotWithShape="0">
                    <a:schemeClr val="bg1">
                      <a:alpha val="40000"/>
                    </a:schemeClr>
                  </a:outerShdw>
                </a:effectLst>
                <a:uLnTx/>
                <a:uFillTx/>
                <a:latin typeface="Aptos ExtraBold" panose="020F0502020204030204" pitchFamily="34" charset="0"/>
                <a:ea typeface="Times New Roman" panose="02020603050405020304" pitchFamily="18" charset="0"/>
                <a:cs typeface="Times New Roman" panose="02020603050405020304" pitchFamily="18" charset="0"/>
              </a:rPr>
              <a:t>MAR-90/20</a:t>
            </a:r>
            <a:endParaRPr kumimoji="0" lang="en-US" sz="3200" b="0" i="0" u="none" strike="noStrike" kern="0" cap="none" spc="0" normalizeH="0" baseline="0" noProof="0">
              <a:ln>
                <a:noFill/>
              </a:ln>
              <a:solidFill>
                <a:srgbClr val="000000"/>
              </a:solidFill>
              <a:effectLst>
                <a:outerShdw blurRad="25400" dist="38100" dir="2700000" algn="tl" rotWithShape="0">
                  <a:schemeClr val="bg1">
                    <a:alpha val="40000"/>
                  </a:schemeClr>
                </a:outerShdw>
              </a:effectLst>
              <a:uLnTx/>
              <a:uFillTx/>
              <a:latin typeface="Aptos ExtraBold" panose="020F0502020204030204" pitchFamily="34" charset="0"/>
              <a:ea typeface="Times New Roman" panose="02020603050405020304" pitchFamily="18" charset="0"/>
              <a:cs typeface="Times New Roman" panose="02020603050405020304" pitchFamily="18" charset="0"/>
            </a:endParaRPr>
          </a:p>
        </p:txBody>
      </p:sp>
      <p:sp>
        <p:nvSpPr>
          <p:cNvPr id="17" name="Text Box 1">
            <a:extLst>
              <a:ext uri="{FF2B5EF4-FFF2-40B4-BE49-F238E27FC236}">
                <a16:creationId xmlns:a16="http://schemas.microsoft.com/office/drawing/2014/main" id="{4C1408F0-8158-6E3A-ED93-AAF80BC99C41}"/>
              </a:ext>
            </a:extLst>
          </p:cNvPr>
          <p:cNvSpPr txBox="1"/>
          <p:nvPr/>
        </p:nvSpPr>
        <p:spPr>
          <a:xfrm>
            <a:off x="5802781" y="3887747"/>
            <a:ext cx="2685606" cy="104258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114300" marR="0" lvl="0" indent="-114300" algn="ctr" defTabSz="914400" eaLnBrk="1" fontAlgn="auto" latinLnBrk="0" hangingPunct="1">
              <a:lnSpc>
                <a:spcPct val="112000"/>
              </a:lnSpc>
              <a:spcBef>
                <a:spcPts val="0"/>
              </a:spcBef>
              <a:spcAft>
                <a:spcPts val="0"/>
              </a:spcAft>
              <a:buClrTx/>
              <a:buSzTx/>
              <a:buFontTx/>
              <a:buNone/>
              <a:tabLst>
                <a:tab pos="457200" algn="l"/>
              </a:tabLst>
              <a:defRPr/>
            </a:pPr>
            <a:r>
              <a:rPr lang="en-US" sz="1700" b="0" i="1" u="none" strike="noStrike">
                <a:solidFill>
                  <a:srgbClr val="3A3A3A"/>
                </a:solidFill>
                <a:effectLst/>
                <a:latin typeface="Aptos" panose="020B0004020202020204" pitchFamily="34" charset="0"/>
              </a:rPr>
              <a:t>Requires partnership among local water managers and users</a:t>
            </a:r>
            <a:endParaRPr lang="en-US" sz="1700" b="1" kern="0">
              <a:solidFill>
                <a:srgbClr val="000000"/>
              </a:solidFill>
              <a:latin typeface="Aptos Display" panose="020B0004020202020204" pitchFamily="34" charset="0"/>
              <a:cs typeface="Times New Roman" panose="02020603050405020304" pitchFamily="18" charset="0"/>
            </a:endParaRPr>
          </a:p>
        </p:txBody>
      </p:sp>
      <p:sp>
        <p:nvSpPr>
          <p:cNvPr id="18" name="Text Box 1">
            <a:extLst>
              <a:ext uri="{FF2B5EF4-FFF2-40B4-BE49-F238E27FC236}">
                <a16:creationId xmlns:a16="http://schemas.microsoft.com/office/drawing/2014/main" id="{B7A1F2A5-E612-ED94-0165-C5AF2B4E7505}"/>
              </a:ext>
            </a:extLst>
          </p:cNvPr>
          <p:cNvSpPr txBox="1"/>
          <p:nvPr/>
        </p:nvSpPr>
        <p:spPr>
          <a:xfrm>
            <a:off x="9237595" y="3357556"/>
            <a:ext cx="1326126" cy="537885"/>
          </a:xfrm>
          <a:prstGeom prst="rect">
            <a:avLst/>
          </a:prstGeom>
          <a:noFill/>
          <a:ln w="6350">
            <a:noFill/>
          </a:ln>
        </p:spPr>
        <p:txBody>
          <a:bodyPr rot="0" spcFirstLastPara="0" vert="horz" wrap="none" lIns="0" tIns="0" rIns="0" bIns="0" numCol="1" spcCol="0" rtlCol="0" fromWordArt="0" anchor="t" anchorCtr="0" forceAA="0" compatLnSpc="1">
            <a:prstTxWarp prst="textNoShape">
              <a:avLst/>
            </a:prstTxWarp>
            <a:noAutofit/>
          </a:bodyPr>
          <a:lstStyle/>
          <a:p>
            <a:pPr marL="0" marR="0" lvl="0" indent="0" defTabSz="914400" eaLnBrk="1" fontAlgn="auto" latinLnBrk="0" hangingPunct="1">
              <a:lnSpc>
                <a:spcPct val="112000"/>
              </a:lnSpc>
              <a:spcBef>
                <a:spcPts val="0"/>
              </a:spcBef>
              <a:spcAft>
                <a:spcPts val="1600"/>
              </a:spcAft>
              <a:buClrTx/>
              <a:buSzTx/>
              <a:buFontTx/>
              <a:buNone/>
              <a:tabLst>
                <a:tab pos="457200" algn="l"/>
              </a:tabLst>
              <a:defRPr/>
            </a:pPr>
            <a:r>
              <a:rPr kumimoji="0" lang="en-US" sz="3200" b="1" i="0" u="none" strike="noStrike" kern="0" cap="none" spc="0" normalizeH="0" baseline="0" noProof="0">
                <a:ln>
                  <a:noFill/>
                </a:ln>
                <a:solidFill>
                  <a:srgbClr val="1F4E79"/>
                </a:solidFill>
                <a:effectLst>
                  <a:outerShdw blurRad="25400" dist="25400" dir="2700000" algn="tl" rotWithShape="0">
                    <a:schemeClr val="bg1">
                      <a:alpha val="40000"/>
                    </a:schemeClr>
                  </a:outerShdw>
                </a:effectLst>
                <a:uLnTx/>
                <a:uFillTx/>
                <a:latin typeface="Aptos ExtraBold" panose="020B0004020202020204" pitchFamily="34" charset="0"/>
                <a:ea typeface="Times New Roman" panose="02020603050405020304" pitchFamily="18" charset="0"/>
                <a:cs typeface="Times New Roman" panose="02020603050405020304" pitchFamily="18" charset="0"/>
              </a:rPr>
              <a:t>I-FIRM</a:t>
            </a:r>
            <a:endParaRPr kumimoji="0" lang="en-US" sz="3200" b="0" i="0" u="none" strike="noStrike" kern="0" cap="none" spc="0" normalizeH="0" baseline="0" noProof="0">
              <a:ln>
                <a:noFill/>
              </a:ln>
              <a:solidFill>
                <a:srgbClr val="000000"/>
              </a:solidFill>
              <a:effectLst>
                <a:outerShdw blurRad="25400" dist="25400" dir="2700000" algn="tl" rotWithShape="0">
                  <a:schemeClr val="bg1">
                    <a:alpha val="40000"/>
                  </a:schemeClr>
                </a:outerShdw>
              </a:effectLst>
              <a:uLnTx/>
              <a:uFillTx/>
              <a:latin typeface="Aptos ExtraBold" panose="020B0004020202020204" pitchFamily="34" charset="0"/>
              <a:ea typeface="Times New Roman" panose="02020603050405020304" pitchFamily="18" charset="0"/>
              <a:cs typeface="Times New Roman" panose="02020603050405020304" pitchFamily="18" charset="0"/>
            </a:endParaRPr>
          </a:p>
        </p:txBody>
      </p:sp>
      <p:sp>
        <p:nvSpPr>
          <p:cNvPr id="19" name="Text Box 1">
            <a:extLst>
              <a:ext uri="{FF2B5EF4-FFF2-40B4-BE49-F238E27FC236}">
                <a16:creationId xmlns:a16="http://schemas.microsoft.com/office/drawing/2014/main" id="{B542858B-870C-631A-1555-99A738C4E9FC}"/>
              </a:ext>
            </a:extLst>
          </p:cNvPr>
          <p:cNvSpPr txBox="1"/>
          <p:nvPr/>
        </p:nvSpPr>
        <p:spPr>
          <a:xfrm>
            <a:off x="8529058" y="4836930"/>
            <a:ext cx="2738152" cy="1093970"/>
          </a:xfrm>
          <a:prstGeom prst="rect">
            <a:avLst/>
          </a:prstGeom>
          <a:noFill/>
          <a:ln w="6350">
            <a:noFill/>
          </a:ln>
        </p:spPr>
        <p:txBody>
          <a:bodyPr rot="0" spcFirstLastPara="0" vert="horz" wrap="square" lIns="45720" tIns="45720" rIns="45720" bIns="45720" numCol="1" spcCol="0" rtlCol="0" fromWordArt="0" anchor="t" anchorCtr="0" forceAA="0" compatLnSpc="1">
            <a:prstTxWarp prst="textNoShape">
              <a:avLst/>
            </a:prstTxWarp>
            <a:noAutofit/>
          </a:bodyPr>
          <a:lstStyle>
            <a:defPPr>
              <a:defRPr lang="en-US"/>
            </a:defPPr>
            <a:lvl1pPr marR="0" lvl="0" indent="0" algn="ctr" fontAlgn="auto">
              <a:lnSpc>
                <a:spcPct val="112000"/>
              </a:lnSpc>
              <a:spcBef>
                <a:spcPts val="0"/>
              </a:spcBef>
              <a:spcAft>
                <a:spcPts val="1600"/>
              </a:spcAft>
              <a:buClrTx/>
              <a:buSzTx/>
              <a:buFontTx/>
              <a:buNone/>
              <a:tabLst>
                <a:tab pos="457200" algn="l"/>
              </a:tabLst>
              <a:defRPr sz="1700" b="0" i="1" u="none" strike="noStrike">
                <a:solidFill>
                  <a:srgbClr val="3A3A3A"/>
                </a:solidFill>
                <a:effectLst/>
                <a:latin typeface="Aptos" panose="020B0004020202020204" pitchFamily="34" charset="0"/>
              </a:defRPr>
            </a:lvl1pPr>
          </a:lstStyle>
          <a:p>
            <a:r>
              <a:rPr lang="en-US"/>
              <a:t>Provides significant water supply, flood, and ecosystem benefits</a:t>
            </a:r>
          </a:p>
        </p:txBody>
      </p:sp>
      <p:sp>
        <p:nvSpPr>
          <p:cNvPr id="20" name="Isosceles Triangle 19">
            <a:extLst>
              <a:ext uri="{FF2B5EF4-FFF2-40B4-BE49-F238E27FC236}">
                <a16:creationId xmlns:a16="http://schemas.microsoft.com/office/drawing/2014/main" id="{0C51A89E-FC80-0854-DCD4-2AAB4FF1D27F}"/>
              </a:ext>
            </a:extLst>
          </p:cNvPr>
          <p:cNvSpPr/>
          <p:nvPr/>
        </p:nvSpPr>
        <p:spPr>
          <a:xfrm rot="16200000">
            <a:off x="7778923" y="947639"/>
            <a:ext cx="585869" cy="914400"/>
          </a:xfrm>
          <a:prstGeom prst="triangle">
            <a:avLst>
              <a:gd name="adj" fmla="val 0"/>
            </a:avLst>
          </a:prstGeom>
          <a:gradFill>
            <a:gsLst>
              <a:gs pos="0">
                <a:sysClr val="window" lastClr="FFFFFF"/>
              </a:gs>
              <a:gs pos="46000">
                <a:srgbClr val="5B9BD5">
                  <a:lumMod val="20000"/>
                  <a:lumOff val="80000"/>
                </a:srgbClr>
              </a:gs>
              <a:gs pos="100000">
                <a:srgbClr val="5B9BD5">
                  <a:lumMod val="50000"/>
                </a:srgbClr>
              </a:gs>
            </a:gsLst>
            <a:lin ang="5400000" scaled="0"/>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9027F945-9983-99B9-DDFE-EC18465E51F8}"/>
              </a:ext>
            </a:extLst>
          </p:cNvPr>
          <p:cNvPicPr>
            <a:picLocks noChangeAspect="1"/>
          </p:cNvPicPr>
          <p:nvPr/>
        </p:nvPicPr>
        <p:blipFill>
          <a:blip r:embed="rId4"/>
          <a:stretch>
            <a:fillRect/>
          </a:stretch>
        </p:blipFill>
        <p:spPr>
          <a:xfrm>
            <a:off x="8567603" y="2353500"/>
            <a:ext cx="2651509" cy="931538"/>
          </a:xfrm>
          <a:prstGeom prst="rect">
            <a:avLst/>
          </a:prstGeom>
          <a:ln w="12700">
            <a:solidFill>
              <a:sysClr val="window" lastClr="FFFFFF"/>
            </a:solidFill>
          </a:ln>
        </p:spPr>
      </p:pic>
      <p:sp>
        <p:nvSpPr>
          <p:cNvPr id="22" name="Text Box 1">
            <a:extLst>
              <a:ext uri="{FF2B5EF4-FFF2-40B4-BE49-F238E27FC236}">
                <a16:creationId xmlns:a16="http://schemas.microsoft.com/office/drawing/2014/main" id="{7709F888-7827-CF58-E1C5-EAC495D8609E}"/>
              </a:ext>
            </a:extLst>
          </p:cNvPr>
          <p:cNvSpPr txBox="1"/>
          <p:nvPr/>
        </p:nvSpPr>
        <p:spPr>
          <a:xfrm>
            <a:off x="8523121" y="3885977"/>
            <a:ext cx="2726277" cy="709092"/>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114300" marR="0" lvl="0" indent="-114300" algn="ctr" fontAlgn="auto">
              <a:lnSpc>
                <a:spcPct val="112000"/>
              </a:lnSpc>
              <a:spcBef>
                <a:spcPts val="0"/>
              </a:spcBef>
              <a:spcAft>
                <a:spcPts val="0"/>
              </a:spcAft>
              <a:buClrTx/>
              <a:buSzTx/>
              <a:buFontTx/>
              <a:buNone/>
              <a:tabLst>
                <a:tab pos="457200" algn="l"/>
              </a:tabLst>
              <a:defRPr sz="1700" b="0" i="1" u="none" strike="noStrike">
                <a:solidFill>
                  <a:srgbClr val="3A3A3A"/>
                </a:solidFill>
                <a:effectLst/>
                <a:latin typeface="Aptos" panose="020B0004020202020204" pitchFamily="34" charset="0"/>
              </a:defRPr>
            </a:lvl1pPr>
          </a:lstStyle>
          <a:p>
            <a:r>
              <a:rPr lang="en-US"/>
              <a:t>Requires local, state, and federal partnership</a:t>
            </a:r>
          </a:p>
        </p:txBody>
      </p:sp>
      <p:sp>
        <p:nvSpPr>
          <p:cNvPr id="23" name="Rectangle 22">
            <a:extLst>
              <a:ext uri="{FF2B5EF4-FFF2-40B4-BE49-F238E27FC236}">
                <a16:creationId xmlns:a16="http://schemas.microsoft.com/office/drawing/2014/main" id="{16B92AF4-AF3B-31EA-0CBE-00BB5A1E4108}"/>
              </a:ext>
            </a:extLst>
          </p:cNvPr>
          <p:cNvSpPr/>
          <p:nvPr/>
        </p:nvSpPr>
        <p:spPr>
          <a:xfrm>
            <a:off x="5785860" y="1698736"/>
            <a:ext cx="2743200" cy="576453"/>
          </a:xfrm>
          <a:prstGeom prst="rect">
            <a:avLst/>
          </a:prstGeom>
          <a:gradFill>
            <a:gsLst>
              <a:gs pos="0">
                <a:sysClr val="windowText" lastClr="000000">
                  <a:alpha val="0"/>
                </a:sysClr>
              </a:gs>
              <a:gs pos="37000">
                <a:sysClr val="windowText" lastClr="000000">
                  <a:alpha val="46000"/>
                </a:sysClr>
              </a:gs>
              <a:gs pos="100000">
                <a:sysClr val="windowText" lastClr="000000">
                  <a:alpha val="78000"/>
                </a:sysClr>
              </a:gs>
            </a:gsLst>
            <a:lin ang="0" scaled="0"/>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12000"/>
              </a:lnSpc>
              <a:spcBef>
                <a:spcPts val="0"/>
              </a:spcBef>
              <a:spcAft>
                <a:spcPts val="1600"/>
              </a:spcAft>
              <a:buClrTx/>
              <a:buSzTx/>
              <a:buFontTx/>
              <a:buNone/>
              <a:tabLst>
                <a:tab pos="457200" algn="l"/>
              </a:tabLst>
              <a:defRPr/>
            </a:pPr>
            <a:r>
              <a:rPr kumimoji="0" lang="en-US" sz="1700" b="1" i="1" u="none" strike="noStrike" kern="0" cap="none" spc="0" normalizeH="0" baseline="0" noProof="0">
                <a:ln>
                  <a:noFill/>
                </a:ln>
                <a:solidFill>
                  <a:srgbClr val="FFFFFF"/>
                </a:solidFill>
                <a:effectLst/>
                <a:uLnTx/>
                <a:uFillTx/>
                <a:latin typeface="Aptos Display" panose="020B0004020202020204" pitchFamily="34" charset="0"/>
                <a:ea typeface="Times New Roman" panose="02020603050405020304" pitchFamily="18" charset="0"/>
                <a:cs typeface="Times New Roman" panose="02020603050405020304" pitchFamily="18" charset="0"/>
              </a:rPr>
              <a:t>Recharge Using High Flows</a:t>
            </a:r>
            <a:endParaRPr kumimoji="0" lang="en-US" sz="1700" b="0" i="0" u="none" strike="noStrike" kern="0" cap="none" spc="0" normalizeH="0" baseline="0" noProof="0">
              <a:ln>
                <a:noFill/>
              </a:ln>
              <a:solidFill>
                <a:srgbClr val="000000"/>
              </a:solidFill>
              <a:effectLst/>
              <a:uLnTx/>
              <a:uFillTx/>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CCFB7CBF-AFA6-9302-F98B-18895709A6FE}"/>
              </a:ext>
            </a:extLst>
          </p:cNvPr>
          <p:cNvSpPr/>
          <p:nvPr/>
        </p:nvSpPr>
        <p:spPr>
          <a:xfrm>
            <a:off x="8529058" y="1120379"/>
            <a:ext cx="2743200" cy="576453"/>
          </a:xfrm>
          <a:prstGeom prst="rect">
            <a:avLst/>
          </a:prstGeom>
          <a:gradFill>
            <a:gsLst>
              <a:gs pos="0">
                <a:sysClr val="windowText" lastClr="000000">
                  <a:alpha val="0"/>
                </a:sysClr>
              </a:gs>
              <a:gs pos="100000">
                <a:sysClr val="windowText" lastClr="000000">
                  <a:alpha val="78000"/>
                </a:sysClr>
              </a:gs>
            </a:gsLst>
            <a:lin ang="0" scaled="0"/>
          </a:gradFill>
          <a:ln w="12700" cap="flat" cmpd="sng" algn="ctr">
            <a:noFill/>
            <a:prstDash val="solid"/>
            <a:miter lim="800000"/>
          </a:ln>
          <a:effectLst/>
        </p:spPr>
        <p:txBody>
          <a:bodyPr rot="0" spcFirstLastPara="0" vert="horz" wrap="square" lIns="0" tIns="4572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12000"/>
              </a:lnSpc>
              <a:spcBef>
                <a:spcPts val="0"/>
              </a:spcBef>
              <a:spcAft>
                <a:spcPts val="1600"/>
              </a:spcAft>
              <a:buClrTx/>
              <a:buSzTx/>
              <a:buFontTx/>
              <a:buNone/>
              <a:tabLst>
                <a:tab pos="457200" algn="l"/>
              </a:tabLst>
              <a:defRPr/>
            </a:pPr>
            <a:r>
              <a:rPr kumimoji="0" lang="en-US" b="1" i="1" u="none" strike="noStrike" kern="0" cap="none" spc="0" normalizeH="0" baseline="0" noProof="0">
                <a:ln>
                  <a:noFill/>
                </a:ln>
                <a:solidFill>
                  <a:srgbClr val="FFFFFF"/>
                </a:solidFill>
                <a:effectLst/>
                <a:uLnTx/>
                <a:uFillTx/>
                <a:latin typeface="Aptos Display" panose="020B0004020202020204" pitchFamily="34" charset="0"/>
                <a:ea typeface="Times New Roman" panose="02020603050405020304" pitchFamily="18" charset="0"/>
                <a:cs typeface="Times New Roman" panose="02020603050405020304" pitchFamily="18" charset="0"/>
              </a:rPr>
              <a:t>  +  Reoperate Reservoirs</a:t>
            </a:r>
            <a:endParaRPr kumimoji="0" lang="en-US" b="0" i="0" u="none" strike="noStrike" kern="0" cap="none" spc="0" normalizeH="0" baseline="0" noProof="0">
              <a:ln>
                <a:noFill/>
              </a:ln>
              <a:solidFill>
                <a:srgbClr val="000000"/>
              </a:solidFill>
              <a:effectLst/>
              <a:uLnTx/>
              <a:uFillTx/>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25" name="Text Box 1">
            <a:extLst>
              <a:ext uri="{FF2B5EF4-FFF2-40B4-BE49-F238E27FC236}">
                <a16:creationId xmlns:a16="http://schemas.microsoft.com/office/drawing/2014/main" id="{6E3E5352-3825-6DAB-6D2A-F6EC43CAA2A7}"/>
              </a:ext>
            </a:extLst>
          </p:cNvPr>
          <p:cNvSpPr txBox="1"/>
          <p:nvPr/>
        </p:nvSpPr>
        <p:spPr>
          <a:xfrm>
            <a:off x="5797734" y="4829236"/>
            <a:ext cx="2743200" cy="1329030"/>
          </a:xfrm>
          <a:prstGeom prst="rect">
            <a:avLst/>
          </a:prstGeom>
          <a:noFill/>
          <a:ln w="6350">
            <a:noFill/>
          </a:ln>
        </p:spPr>
        <p:txBody>
          <a:bodyPr rot="0" spcFirstLastPara="0" vert="horz" wrap="square" lIns="45720" tIns="45720" rIns="4572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12000"/>
              </a:lnSpc>
              <a:spcBef>
                <a:spcPts val="0"/>
              </a:spcBef>
              <a:spcAft>
                <a:spcPts val="1600"/>
              </a:spcAft>
              <a:buClrTx/>
              <a:buSzTx/>
              <a:buFontTx/>
              <a:buNone/>
              <a:tabLst>
                <a:tab pos="457200" algn="l"/>
              </a:tabLst>
              <a:defRPr/>
            </a:pPr>
            <a:r>
              <a:rPr lang="en-US" sz="1700" b="0" i="1" u="none" strike="noStrike">
                <a:solidFill>
                  <a:srgbClr val="3A3A3A"/>
                </a:solidFill>
                <a:effectLst/>
                <a:latin typeface="Aptos" panose="020B0004020202020204" pitchFamily="34" charset="0"/>
              </a:rPr>
              <a:t>Provides some water supply benefits, but limited flood risk reduction</a:t>
            </a:r>
            <a:endParaRPr kumimoji="0" lang="en-US" sz="1700" b="0" i="0" u="none" strike="noStrike" kern="0" cap="none" spc="0" normalizeH="0" baseline="0" noProof="0">
              <a:ln>
                <a:noFill/>
              </a:ln>
              <a:solidFill>
                <a:srgbClr val="000000"/>
              </a:solidFill>
              <a:effectLst/>
              <a:uLnTx/>
              <a:uFillTx/>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id="{2F3E9E90-FBA5-DD2B-E170-5D982FC9EBA2}"/>
              </a:ext>
            </a:extLst>
          </p:cNvPr>
          <p:cNvSpPr/>
          <p:nvPr/>
        </p:nvSpPr>
        <p:spPr>
          <a:xfrm>
            <a:off x="5773984" y="1696832"/>
            <a:ext cx="5498274" cy="576453"/>
          </a:xfrm>
          <a:prstGeom prst="rect">
            <a:avLst/>
          </a:prstGeom>
          <a:gradFill>
            <a:gsLst>
              <a:gs pos="0">
                <a:sysClr val="windowText" lastClr="000000">
                  <a:alpha val="0"/>
                </a:sysClr>
              </a:gs>
              <a:gs pos="37000">
                <a:sysClr val="windowText" lastClr="000000">
                  <a:alpha val="46000"/>
                </a:sysClr>
              </a:gs>
              <a:gs pos="100000">
                <a:sysClr val="windowText" lastClr="000000">
                  <a:alpha val="78000"/>
                </a:sysClr>
              </a:gs>
            </a:gsLst>
            <a:lin ang="0" scaled="0"/>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2000"/>
              </a:lnSpc>
              <a:spcBef>
                <a:spcPts val="0"/>
              </a:spcBef>
              <a:spcAft>
                <a:spcPts val="1600"/>
              </a:spcAft>
              <a:buClrTx/>
              <a:buSzTx/>
              <a:buFontTx/>
              <a:buNone/>
              <a:tabLst>
                <a:tab pos="457200" algn="l"/>
              </a:tabLst>
              <a:defRPr/>
            </a:pPr>
            <a:r>
              <a:rPr kumimoji="0" lang="en-US" sz="1700" b="1" i="1" u="none" strike="noStrike" kern="0" cap="none" spc="0" normalizeH="0" baseline="0" noProof="0">
                <a:ln>
                  <a:noFill/>
                </a:ln>
                <a:solidFill>
                  <a:srgbClr val="FFFFFF"/>
                </a:solidFill>
                <a:effectLst/>
                <a:uLnTx/>
                <a:uFillTx/>
                <a:latin typeface="Aptos Display" panose="020B0004020202020204" pitchFamily="34" charset="0"/>
                <a:ea typeface="Times New Roman" panose="02020603050405020304" pitchFamily="18" charset="0"/>
                <a:cs typeface="Times New Roman" panose="02020603050405020304" pitchFamily="18" charset="0"/>
              </a:rPr>
              <a:t>Recharge Using High Flows</a:t>
            </a:r>
            <a:endParaRPr kumimoji="0" lang="en-US" sz="1700" b="0" i="0" u="none" strike="noStrike" kern="0" cap="none" spc="0" normalizeH="0" baseline="0" noProof="0">
              <a:ln>
                <a:noFill/>
              </a:ln>
              <a:solidFill>
                <a:srgbClr val="000000"/>
              </a:solidFill>
              <a:effectLst/>
              <a:uLnTx/>
              <a:uFillTx/>
              <a:latin typeface="Aptos Display" panose="020B0004020202020204" pitchFamily="34" charset="0"/>
              <a:ea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3CD86AD-B266-E515-CAE1-DBF5CA820696}"/>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12</a:t>
            </a:fld>
            <a:endParaRPr lang="en-US"/>
          </a:p>
        </p:txBody>
      </p:sp>
    </p:spTree>
    <p:extLst>
      <p:ext uri="{BB962C8B-B14F-4D97-AF65-F5344CB8AC3E}">
        <p14:creationId xmlns:p14="http://schemas.microsoft.com/office/powerpoint/2010/main" val="120209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Effect transition="in" filter="fade">
                                      <p:cBhvr>
                                        <p:cTn id="11" dur="500"/>
                                        <p:tgtEl>
                                          <p:spTgt spid="2">
                                            <p:txEl>
                                              <p:pRg st="3" end="3"/>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500"/>
                                        <p:tgtEl>
                                          <p:spTgt spid="2">
                                            <p:txEl>
                                              <p:pRg st="4" end="4"/>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20" grpId="0" animBg="1"/>
      <p:bldP spid="22" grpId="0"/>
      <p:bldP spid="23" grpId="0" animBg="1"/>
      <p:bldP spid="24"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B15DF2CE-EECE-6DF4-A0EC-003F2A9AF6C7}"/>
              </a:ext>
            </a:extLst>
          </p:cNvPr>
          <p:cNvPicPr>
            <a:picLocks noChangeAspect="1"/>
          </p:cNvPicPr>
          <p:nvPr/>
        </p:nvPicPr>
        <p:blipFill>
          <a:blip r:embed="rId3"/>
          <a:stretch>
            <a:fillRect/>
          </a:stretch>
        </p:blipFill>
        <p:spPr>
          <a:xfrm>
            <a:off x="219001" y="3689147"/>
            <a:ext cx="4572396" cy="2743438"/>
          </a:xfrm>
          <a:prstGeom prst="rect">
            <a:avLst/>
          </a:prstGeom>
        </p:spPr>
      </p:pic>
      <p:pic>
        <p:nvPicPr>
          <p:cNvPr id="17" name="Picture 16">
            <a:extLst>
              <a:ext uri="{FF2B5EF4-FFF2-40B4-BE49-F238E27FC236}">
                <a16:creationId xmlns:a16="http://schemas.microsoft.com/office/drawing/2014/main" id="{40689814-866B-7EB9-014A-7F9662D2BF12}"/>
              </a:ext>
            </a:extLst>
          </p:cNvPr>
          <p:cNvPicPr>
            <a:picLocks noChangeAspect="1"/>
          </p:cNvPicPr>
          <p:nvPr/>
        </p:nvPicPr>
        <p:blipFill>
          <a:blip r:embed="rId4">
            <a:alphaModFix amt="70000"/>
          </a:blip>
          <a:srcRect l="14507" t="26198" r="30891" b="4087"/>
          <a:stretch>
            <a:fillRect/>
          </a:stretch>
        </p:blipFill>
        <p:spPr>
          <a:xfrm>
            <a:off x="6298537" y="1124483"/>
            <a:ext cx="4894757" cy="4725249"/>
          </a:xfrm>
          <a:prstGeom prst="rect">
            <a:avLst/>
          </a:prstGeom>
          <a:effectLst>
            <a:softEdge rad="63500"/>
          </a:effectLst>
        </p:spPr>
      </p:pic>
      <p:sp>
        <p:nvSpPr>
          <p:cNvPr id="3" name="Title 5">
            <a:extLst>
              <a:ext uri="{FF2B5EF4-FFF2-40B4-BE49-F238E27FC236}">
                <a16:creationId xmlns:a16="http://schemas.microsoft.com/office/drawing/2014/main" id="{C49D75EF-C4FB-4BEC-FED8-FF709BE5A1C2}"/>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a:t>How Much Flood-MAR Recharge is Possible?</a:t>
            </a:r>
          </a:p>
        </p:txBody>
      </p:sp>
      <p:sp>
        <p:nvSpPr>
          <p:cNvPr id="9" name="Slide Number Placeholder 8">
            <a:extLst>
              <a:ext uri="{FF2B5EF4-FFF2-40B4-BE49-F238E27FC236}">
                <a16:creationId xmlns:a16="http://schemas.microsoft.com/office/drawing/2014/main" id="{67B775A1-3DAA-9BBD-EA57-E81A813475C5}"/>
              </a:ext>
            </a:extLst>
          </p:cNvPr>
          <p:cNvSpPr>
            <a:spLocks noGrp="1"/>
          </p:cNvSpPr>
          <p:nvPr>
            <p:ph type="sldNum" sz="quarter" idx="12"/>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latin typeface="+mj-lt"/>
              </a:rPr>
              <a:pPr/>
              <a:t>13</a:t>
            </a:fld>
            <a:endParaRPr lang="en-US">
              <a:latin typeface="+mj-lt"/>
            </a:endParaRPr>
          </a:p>
        </p:txBody>
      </p:sp>
      <p:sp>
        <p:nvSpPr>
          <p:cNvPr id="2" name="Arrow: Down 1">
            <a:extLst>
              <a:ext uri="{FF2B5EF4-FFF2-40B4-BE49-F238E27FC236}">
                <a16:creationId xmlns:a16="http://schemas.microsoft.com/office/drawing/2014/main" id="{1A39DE64-DD87-778A-0370-926064E45BC3}"/>
              </a:ext>
            </a:extLst>
          </p:cNvPr>
          <p:cNvSpPr/>
          <p:nvPr/>
        </p:nvSpPr>
        <p:spPr>
          <a:xfrm rot="19897463">
            <a:off x="10463661" y="5313156"/>
            <a:ext cx="207898" cy="645900"/>
          </a:xfrm>
          <a:prstGeom prst="downArrow">
            <a:avLst>
              <a:gd name="adj1" fmla="val 39539"/>
              <a:gd name="adj2" fmla="val 100439"/>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 name="TextBox 13">
            <a:extLst>
              <a:ext uri="{FF2B5EF4-FFF2-40B4-BE49-F238E27FC236}">
                <a16:creationId xmlns:a16="http://schemas.microsoft.com/office/drawing/2014/main" id="{BF17B055-8792-D4BB-CE4F-725570FDBFE3}"/>
              </a:ext>
            </a:extLst>
          </p:cNvPr>
          <p:cNvSpPr txBox="1"/>
          <p:nvPr/>
        </p:nvSpPr>
        <p:spPr>
          <a:xfrm>
            <a:off x="9029660" y="5892487"/>
            <a:ext cx="3075899" cy="461665"/>
          </a:xfrm>
          <a:prstGeom prst="rect">
            <a:avLst/>
          </a:prstGeom>
          <a:noFill/>
        </p:spPr>
        <p:txBody>
          <a:bodyPr wrap="square" rtlCol="0">
            <a:spAutoFit/>
          </a:bodyPr>
          <a:lstStyle/>
          <a:p>
            <a:pPr algn="ctr"/>
            <a:r>
              <a:rPr lang="en-US" sz="1100" dirty="0">
                <a:solidFill>
                  <a:schemeClr val="tx1">
                    <a:lumMod val="75000"/>
                    <a:lumOff val="25000"/>
                  </a:schemeClr>
                </a:solidFill>
                <a:latin typeface="+mj-lt"/>
              </a:rPr>
              <a:t>*up to </a:t>
            </a:r>
            <a:r>
              <a:rPr lang="en-US" sz="1200" b="1" dirty="0">
                <a:solidFill>
                  <a:schemeClr val="tx1">
                    <a:lumMod val="75000"/>
                    <a:lumOff val="25000"/>
                  </a:schemeClr>
                </a:solidFill>
                <a:latin typeface="+mj-lt"/>
              </a:rPr>
              <a:t>55 taf</a:t>
            </a:r>
            <a:r>
              <a:rPr lang="en-US" sz="1200" dirty="0">
                <a:solidFill>
                  <a:schemeClr val="tx1">
                    <a:lumMod val="75000"/>
                    <a:lumOff val="25000"/>
                  </a:schemeClr>
                </a:solidFill>
                <a:latin typeface="+mj-lt"/>
              </a:rPr>
              <a:t> additional </a:t>
            </a:r>
          </a:p>
          <a:p>
            <a:pPr algn="ctr"/>
            <a:r>
              <a:rPr lang="en-US" sz="1200" dirty="0">
                <a:solidFill>
                  <a:schemeClr val="tx1">
                    <a:lumMod val="75000"/>
                    <a:lumOff val="25000"/>
                  </a:schemeClr>
                </a:solidFill>
                <a:latin typeface="+mj-lt"/>
              </a:rPr>
              <a:t>to Friant-Kern (Tulare basin) </a:t>
            </a:r>
            <a:r>
              <a:rPr lang="en-US" sz="1100" dirty="0">
                <a:solidFill>
                  <a:schemeClr val="tx1">
                    <a:lumMod val="75000"/>
                    <a:lumOff val="25000"/>
                  </a:schemeClr>
                </a:solidFill>
                <a:latin typeface="+mj-lt"/>
              </a:rPr>
              <a:t>under I-FIRM</a:t>
            </a:r>
            <a:endParaRPr lang="en-US" sz="1200" dirty="0">
              <a:solidFill>
                <a:schemeClr val="tx1">
                  <a:lumMod val="75000"/>
                  <a:lumOff val="25000"/>
                </a:schemeClr>
              </a:solidFill>
              <a:latin typeface="+mj-lt"/>
            </a:endParaRPr>
          </a:p>
        </p:txBody>
      </p:sp>
      <p:sp>
        <p:nvSpPr>
          <p:cNvPr id="15" name="TextBox 14">
            <a:extLst>
              <a:ext uri="{FF2B5EF4-FFF2-40B4-BE49-F238E27FC236}">
                <a16:creationId xmlns:a16="http://schemas.microsoft.com/office/drawing/2014/main" id="{FC077506-ACD3-1D4F-A056-1600694EBFED}"/>
              </a:ext>
            </a:extLst>
          </p:cNvPr>
          <p:cNvSpPr txBox="1"/>
          <p:nvPr/>
        </p:nvSpPr>
        <p:spPr>
          <a:xfrm>
            <a:off x="7304009" y="1491528"/>
            <a:ext cx="1223412" cy="369332"/>
          </a:xfrm>
          <a:prstGeom prst="rect">
            <a:avLst/>
          </a:prstGeom>
          <a:noFill/>
        </p:spPr>
        <p:txBody>
          <a:bodyPr wrap="none" rtlCol="0">
            <a:spAutoFit/>
          </a:bodyPr>
          <a:lstStyle/>
          <a:p>
            <a:r>
              <a:rPr lang="en-US" dirty="0">
                <a:solidFill>
                  <a:srgbClr val="4483A2"/>
                </a:solidFill>
                <a:effectLst>
                  <a:outerShdw blurRad="50800" dist="50800" dir="5400000" algn="ctr" rotWithShape="0">
                    <a:schemeClr val="bg1">
                      <a:alpha val="50000"/>
                    </a:schemeClr>
                  </a:outerShdw>
                </a:effectLst>
              </a:rPr>
              <a:t>Calaveras</a:t>
            </a:r>
          </a:p>
        </p:txBody>
      </p:sp>
      <p:sp>
        <p:nvSpPr>
          <p:cNvPr id="16" name="TextBox 15">
            <a:extLst>
              <a:ext uri="{FF2B5EF4-FFF2-40B4-BE49-F238E27FC236}">
                <a16:creationId xmlns:a16="http://schemas.microsoft.com/office/drawing/2014/main" id="{ED1B3B23-6121-2307-7B3E-E958110F34E4}"/>
              </a:ext>
            </a:extLst>
          </p:cNvPr>
          <p:cNvSpPr txBox="1"/>
          <p:nvPr/>
        </p:nvSpPr>
        <p:spPr>
          <a:xfrm>
            <a:off x="6927263" y="2135917"/>
            <a:ext cx="1249060" cy="369332"/>
          </a:xfrm>
          <a:prstGeom prst="rect">
            <a:avLst/>
          </a:prstGeom>
          <a:noFill/>
        </p:spPr>
        <p:txBody>
          <a:bodyPr wrap="none" rtlCol="0">
            <a:spAutoFit/>
          </a:bodyPr>
          <a:lstStyle/>
          <a:p>
            <a:r>
              <a:rPr lang="en-US">
                <a:solidFill>
                  <a:srgbClr val="81933F"/>
                </a:solidFill>
                <a:effectLst>
                  <a:outerShdw blurRad="50800" dist="50800" dir="5400000" algn="ctr" rotWithShape="0">
                    <a:schemeClr val="bg1">
                      <a:alpha val="50000"/>
                    </a:schemeClr>
                  </a:outerShdw>
                </a:effectLst>
              </a:rPr>
              <a:t>Stanislaus</a:t>
            </a:r>
          </a:p>
        </p:txBody>
      </p:sp>
      <p:sp>
        <p:nvSpPr>
          <p:cNvPr id="18" name="TextBox 17">
            <a:extLst>
              <a:ext uri="{FF2B5EF4-FFF2-40B4-BE49-F238E27FC236}">
                <a16:creationId xmlns:a16="http://schemas.microsoft.com/office/drawing/2014/main" id="{74AADFBC-6F6A-16CB-DEAC-57399AB8152F}"/>
              </a:ext>
            </a:extLst>
          </p:cNvPr>
          <p:cNvSpPr txBox="1"/>
          <p:nvPr/>
        </p:nvSpPr>
        <p:spPr>
          <a:xfrm>
            <a:off x="7254115" y="2964972"/>
            <a:ext cx="1201996" cy="369332"/>
          </a:xfrm>
          <a:prstGeom prst="rect">
            <a:avLst/>
          </a:prstGeom>
          <a:noFill/>
        </p:spPr>
        <p:txBody>
          <a:bodyPr wrap="none" rtlCol="0">
            <a:spAutoFit/>
          </a:bodyPr>
          <a:lstStyle/>
          <a:p>
            <a:r>
              <a:rPr lang="en-US">
                <a:solidFill>
                  <a:srgbClr val="8D6D7B"/>
                </a:solidFill>
                <a:effectLst>
                  <a:outerShdw blurRad="50800" dist="50800" dir="5400000" algn="ctr" rotWithShape="0">
                    <a:schemeClr val="bg1">
                      <a:alpha val="50000"/>
                    </a:schemeClr>
                  </a:outerShdw>
                </a:effectLst>
              </a:rPr>
              <a:t>Tuolumne</a:t>
            </a:r>
          </a:p>
        </p:txBody>
      </p:sp>
      <p:sp>
        <p:nvSpPr>
          <p:cNvPr id="19" name="TextBox 18">
            <a:extLst>
              <a:ext uri="{FF2B5EF4-FFF2-40B4-BE49-F238E27FC236}">
                <a16:creationId xmlns:a16="http://schemas.microsoft.com/office/drawing/2014/main" id="{BA1FAEAB-66E7-2EF0-6B00-D8D624F6B808}"/>
              </a:ext>
            </a:extLst>
          </p:cNvPr>
          <p:cNvSpPr txBox="1"/>
          <p:nvPr/>
        </p:nvSpPr>
        <p:spPr>
          <a:xfrm>
            <a:off x="9225864" y="4933224"/>
            <a:ext cx="620683" cy="369332"/>
          </a:xfrm>
          <a:prstGeom prst="rect">
            <a:avLst/>
          </a:prstGeom>
          <a:noFill/>
        </p:spPr>
        <p:txBody>
          <a:bodyPr wrap="none" rtlCol="0">
            <a:spAutoFit/>
          </a:bodyPr>
          <a:lstStyle/>
          <a:p>
            <a:r>
              <a:rPr lang="en-US">
                <a:solidFill>
                  <a:srgbClr val="4A6B6D"/>
                </a:solidFill>
                <a:effectLst>
                  <a:outerShdw blurRad="50800" dist="50800" dir="5400000" algn="ctr" rotWithShape="0">
                    <a:schemeClr val="bg1">
                      <a:alpha val="50000"/>
                    </a:schemeClr>
                  </a:outerShdw>
                </a:effectLst>
              </a:rPr>
              <a:t>USJ</a:t>
            </a:r>
          </a:p>
        </p:txBody>
      </p:sp>
      <p:sp>
        <p:nvSpPr>
          <p:cNvPr id="20" name="TextBox 19">
            <a:extLst>
              <a:ext uri="{FF2B5EF4-FFF2-40B4-BE49-F238E27FC236}">
                <a16:creationId xmlns:a16="http://schemas.microsoft.com/office/drawing/2014/main" id="{4663B0C5-D584-3C24-99EC-192302738E2A}"/>
              </a:ext>
            </a:extLst>
          </p:cNvPr>
          <p:cNvSpPr txBox="1"/>
          <p:nvPr/>
        </p:nvSpPr>
        <p:spPr>
          <a:xfrm>
            <a:off x="8145296" y="3771794"/>
            <a:ext cx="954107" cy="369332"/>
          </a:xfrm>
          <a:prstGeom prst="rect">
            <a:avLst/>
          </a:prstGeom>
          <a:noFill/>
        </p:spPr>
        <p:txBody>
          <a:bodyPr wrap="none" rtlCol="0">
            <a:spAutoFit/>
          </a:bodyPr>
          <a:lstStyle/>
          <a:p>
            <a:r>
              <a:rPr lang="en-US">
                <a:solidFill>
                  <a:srgbClr val="8F4A05"/>
                </a:solidFill>
                <a:effectLst>
                  <a:outerShdw blurRad="50800" dist="50800" dir="5400000" algn="ctr" rotWithShape="0">
                    <a:schemeClr val="bg1">
                      <a:alpha val="50000"/>
                    </a:schemeClr>
                  </a:outerShdw>
                </a:effectLst>
              </a:rPr>
              <a:t>Merced</a:t>
            </a:r>
          </a:p>
        </p:txBody>
      </p:sp>
      <p:sp>
        <p:nvSpPr>
          <p:cNvPr id="11" name="Rectangle 10">
            <a:extLst>
              <a:ext uri="{FF2B5EF4-FFF2-40B4-BE49-F238E27FC236}">
                <a16:creationId xmlns:a16="http://schemas.microsoft.com/office/drawing/2014/main" id="{C4B46C2E-B322-E34F-567D-C08C033E179A}"/>
              </a:ext>
            </a:extLst>
          </p:cNvPr>
          <p:cNvSpPr/>
          <p:nvPr/>
        </p:nvSpPr>
        <p:spPr>
          <a:xfrm>
            <a:off x="6628320" y="4949051"/>
            <a:ext cx="211016" cy="184638"/>
          </a:xfrm>
          <a:prstGeom prst="rect">
            <a:avLst/>
          </a:prstGeom>
          <a:solidFill>
            <a:srgbClr val="FFBFE8"/>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691BDD7-CC13-0E6B-7B9F-B074C7B96713}"/>
              </a:ext>
            </a:extLst>
          </p:cNvPr>
          <p:cNvSpPr txBox="1"/>
          <p:nvPr/>
        </p:nvSpPr>
        <p:spPr>
          <a:xfrm>
            <a:off x="6927263" y="4874288"/>
            <a:ext cx="2172140" cy="646331"/>
          </a:xfrm>
          <a:prstGeom prst="rect">
            <a:avLst/>
          </a:prstGeom>
          <a:noFill/>
        </p:spPr>
        <p:txBody>
          <a:bodyPr wrap="square" rtlCol="0">
            <a:spAutoFit/>
          </a:bodyPr>
          <a:lstStyle/>
          <a:p>
            <a:r>
              <a:rPr lang="en-US"/>
              <a:t>Flood-MAR “Useable Fields”</a:t>
            </a:r>
          </a:p>
        </p:txBody>
      </p:sp>
      <p:cxnSp>
        <p:nvCxnSpPr>
          <p:cNvPr id="24" name="Connector: Curved 23">
            <a:extLst>
              <a:ext uri="{FF2B5EF4-FFF2-40B4-BE49-F238E27FC236}">
                <a16:creationId xmlns:a16="http://schemas.microsoft.com/office/drawing/2014/main" id="{DD7D4770-3B7E-1E50-BD72-0B87FB57313B}"/>
              </a:ext>
            </a:extLst>
          </p:cNvPr>
          <p:cNvCxnSpPr>
            <a:cxnSpLocks/>
          </p:cNvCxnSpPr>
          <p:nvPr/>
        </p:nvCxnSpPr>
        <p:spPr>
          <a:xfrm>
            <a:off x="3920908" y="2184719"/>
            <a:ext cx="12700" cy="2856651"/>
          </a:xfrm>
          <a:prstGeom prst="curvedConnector3">
            <a:avLst>
              <a:gd name="adj1" fmla="val 6477370"/>
            </a:avLst>
          </a:prstGeom>
          <a:ln>
            <a:solidFill>
              <a:schemeClr val="tx1">
                <a:lumMod val="65000"/>
                <a:lumOff val="35000"/>
              </a:schemeClr>
            </a:solidFill>
            <a:tailEnd type="triangle" w="lg" len="lg"/>
          </a:ln>
        </p:spPr>
        <p:style>
          <a:lnRef idx="2">
            <a:schemeClr val="dk1"/>
          </a:lnRef>
          <a:fillRef idx="0">
            <a:schemeClr val="dk1"/>
          </a:fillRef>
          <a:effectRef idx="1">
            <a:schemeClr val="dk1"/>
          </a:effectRef>
          <a:fontRef idx="minor">
            <a:schemeClr val="tx1"/>
          </a:fontRef>
        </p:style>
      </p:cxnSp>
      <p:sp>
        <p:nvSpPr>
          <p:cNvPr id="30" name="TextBox 29">
            <a:extLst>
              <a:ext uri="{FF2B5EF4-FFF2-40B4-BE49-F238E27FC236}">
                <a16:creationId xmlns:a16="http://schemas.microsoft.com/office/drawing/2014/main" id="{DA5099C3-2487-C540-F04C-A7B0F123877F}"/>
              </a:ext>
            </a:extLst>
          </p:cNvPr>
          <p:cNvSpPr txBox="1"/>
          <p:nvPr/>
        </p:nvSpPr>
        <p:spPr>
          <a:xfrm>
            <a:off x="4811129" y="3125463"/>
            <a:ext cx="1284871" cy="830997"/>
          </a:xfrm>
          <a:prstGeom prst="rect">
            <a:avLst/>
          </a:prstGeom>
          <a:noFill/>
        </p:spPr>
        <p:txBody>
          <a:bodyPr wrap="square" rtlCol="0">
            <a:spAutoFit/>
          </a:bodyPr>
          <a:lstStyle/>
          <a:p>
            <a:r>
              <a:rPr lang="en-US" sz="1600" i="1" dirty="0">
                <a:solidFill>
                  <a:schemeClr val="tx1">
                    <a:lumMod val="75000"/>
                    <a:lumOff val="25000"/>
                  </a:schemeClr>
                </a:solidFill>
              </a:rPr>
              <a:t>≈ 4x more</a:t>
            </a:r>
          </a:p>
          <a:p>
            <a:r>
              <a:rPr lang="en-US" sz="1600" i="1" dirty="0">
                <a:solidFill>
                  <a:schemeClr val="tx1">
                    <a:lumMod val="75000"/>
                    <a:lumOff val="25000"/>
                  </a:schemeClr>
                </a:solidFill>
              </a:rPr>
              <a:t>recharge in </a:t>
            </a:r>
          </a:p>
          <a:p>
            <a:r>
              <a:rPr lang="en-US" sz="1600" i="1" dirty="0">
                <a:solidFill>
                  <a:schemeClr val="tx1">
                    <a:lumMod val="75000"/>
                    <a:lumOff val="25000"/>
                  </a:schemeClr>
                </a:solidFill>
              </a:rPr>
              <a:t>I-FIRM</a:t>
            </a:r>
          </a:p>
        </p:txBody>
      </p:sp>
      <p:pic>
        <p:nvPicPr>
          <p:cNvPr id="34" name="Picture 33">
            <a:extLst>
              <a:ext uri="{FF2B5EF4-FFF2-40B4-BE49-F238E27FC236}">
                <a16:creationId xmlns:a16="http://schemas.microsoft.com/office/drawing/2014/main" id="{078388A4-C7FC-26A3-3261-A00E6FA45436}"/>
              </a:ext>
            </a:extLst>
          </p:cNvPr>
          <p:cNvPicPr>
            <a:picLocks noChangeAspect="1"/>
          </p:cNvPicPr>
          <p:nvPr/>
        </p:nvPicPr>
        <p:blipFill>
          <a:blip r:embed="rId5"/>
          <a:stretch>
            <a:fillRect/>
          </a:stretch>
        </p:blipFill>
        <p:spPr>
          <a:xfrm>
            <a:off x="219001" y="869606"/>
            <a:ext cx="4572396" cy="2743438"/>
          </a:xfrm>
          <a:prstGeom prst="rect">
            <a:avLst/>
          </a:prstGeom>
        </p:spPr>
      </p:pic>
      <p:sp>
        <p:nvSpPr>
          <p:cNvPr id="12" name="TextBox 11">
            <a:extLst>
              <a:ext uri="{FF2B5EF4-FFF2-40B4-BE49-F238E27FC236}">
                <a16:creationId xmlns:a16="http://schemas.microsoft.com/office/drawing/2014/main" id="{6AA9549B-0929-306E-6B28-4CC1CE6E1005}"/>
              </a:ext>
            </a:extLst>
          </p:cNvPr>
          <p:cNvSpPr txBox="1"/>
          <p:nvPr/>
        </p:nvSpPr>
        <p:spPr>
          <a:xfrm>
            <a:off x="1504565" y="4398638"/>
            <a:ext cx="243978" cy="276999"/>
          </a:xfrm>
          <a:prstGeom prst="rect">
            <a:avLst/>
          </a:prstGeom>
          <a:noFill/>
        </p:spPr>
        <p:txBody>
          <a:bodyPr wrap="none" rtlCol="0">
            <a:spAutoFit/>
          </a:bodyPr>
          <a:lstStyle/>
          <a:p>
            <a:r>
              <a:rPr lang="en-US" sz="1200" dirty="0">
                <a:solidFill>
                  <a:schemeClr val="tx1">
                    <a:lumMod val="75000"/>
                    <a:lumOff val="25000"/>
                  </a:schemeClr>
                </a:solidFill>
                <a:latin typeface="+mj-lt"/>
              </a:rPr>
              <a:t>*</a:t>
            </a:r>
          </a:p>
        </p:txBody>
      </p:sp>
    </p:spTree>
    <p:extLst>
      <p:ext uri="{BB962C8B-B14F-4D97-AF65-F5344CB8AC3E}">
        <p14:creationId xmlns:p14="http://schemas.microsoft.com/office/powerpoint/2010/main" val="385782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25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3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605DD-4792-5D10-F321-88149ED94570}"/>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0EE8743E-0D19-F0FA-276E-2138B975D8A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12000"/>
                    </a14:imgEffect>
                  </a14:imgLayer>
                </a14:imgProps>
              </a:ext>
            </a:extLst>
          </a:blip>
          <a:srcRect l="5642" t="15342" r="25039" b="5641"/>
          <a:stretch/>
        </p:blipFill>
        <p:spPr>
          <a:xfrm>
            <a:off x="2940323" y="956798"/>
            <a:ext cx="6400284" cy="5536076"/>
          </a:xfrm>
          <a:prstGeom prst="rect">
            <a:avLst/>
          </a:prstGeom>
          <a:effectLst>
            <a:softEdge rad="63500"/>
          </a:effectLst>
        </p:spPr>
      </p:pic>
      <p:sp>
        <p:nvSpPr>
          <p:cNvPr id="2" name="TextBox 1">
            <a:extLst>
              <a:ext uri="{FF2B5EF4-FFF2-40B4-BE49-F238E27FC236}">
                <a16:creationId xmlns:a16="http://schemas.microsoft.com/office/drawing/2014/main" id="{019FA3CA-2B35-39CE-D9C9-C4869C0CAFC8}"/>
              </a:ext>
            </a:extLst>
          </p:cNvPr>
          <p:cNvSpPr txBox="1"/>
          <p:nvPr/>
        </p:nvSpPr>
        <p:spPr>
          <a:xfrm>
            <a:off x="3053940" y="5681849"/>
            <a:ext cx="2447402" cy="738664"/>
          </a:xfrm>
          <a:prstGeom prst="rect">
            <a:avLst/>
          </a:prstGeom>
          <a:solidFill>
            <a:schemeClr val="bg1"/>
          </a:solidFill>
        </p:spPr>
        <p:txBody>
          <a:bodyPr wrap="square" rtlCol="0">
            <a:spAutoFit/>
          </a:bodyPr>
          <a:lstStyle/>
          <a:p>
            <a:r>
              <a:rPr lang="en-US" sz="1400" i="1" dirty="0"/>
              <a:t>Contours = change in GWLs </a:t>
            </a:r>
          </a:p>
          <a:p>
            <a:r>
              <a:rPr lang="en-US" sz="1400" i="1" dirty="0"/>
              <a:t>I-FIRM relative to Baseline </a:t>
            </a:r>
          </a:p>
          <a:p>
            <a:r>
              <a:rPr lang="en-US" sz="1400" i="1" dirty="0"/>
              <a:t>+2</a:t>
            </a:r>
            <a:r>
              <a:rPr lang="en-US" sz="1400" i="1" dirty="0">
                <a:latin typeface="Consolas" panose="020B0609020204030204" pitchFamily="49" charset="0"/>
              </a:rPr>
              <a:t>°</a:t>
            </a:r>
            <a:r>
              <a:rPr lang="en-US" sz="1400" i="1" dirty="0"/>
              <a:t>C climate</a:t>
            </a:r>
          </a:p>
        </p:txBody>
      </p:sp>
      <p:sp>
        <p:nvSpPr>
          <p:cNvPr id="8" name="TextBox 7">
            <a:extLst>
              <a:ext uri="{FF2B5EF4-FFF2-40B4-BE49-F238E27FC236}">
                <a16:creationId xmlns:a16="http://schemas.microsoft.com/office/drawing/2014/main" id="{3D5D128F-0423-8468-7546-052A00164FF2}"/>
              </a:ext>
            </a:extLst>
          </p:cNvPr>
          <p:cNvSpPr txBox="1"/>
          <p:nvPr/>
        </p:nvSpPr>
        <p:spPr>
          <a:xfrm>
            <a:off x="9519885" y="3209901"/>
            <a:ext cx="1859432"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Groundwater levels increases up to 85 feet.</a:t>
            </a:r>
          </a:p>
        </p:txBody>
      </p:sp>
      <p:sp>
        <p:nvSpPr>
          <p:cNvPr id="3" name="Title 5">
            <a:extLst>
              <a:ext uri="{FF2B5EF4-FFF2-40B4-BE49-F238E27FC236}">
                <a16:creationId xmlns:a16="http://schemas.microsoft.com/office/drawing/2014/main" id="{9E4A3B45-9EC8-16C4-3011-0402BA6C4F9D}"/>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dirty="0"/>
              <a:t>Flood-MAR Replenishes Aquifers</a:t>
            </a:r>
          </a:p>
        </p:txBody>
      </p:sp>
      <p:sp>
        <p:nvSpPr>
          <p:cNvPr id="7" name="Slide Number Placeholder 3">
            <a:extLst>
              <a:ext uri="{FF2B5EF4-FFF2-40B4-BE49-F238E27FC236}">
                <a16:creationId xmlns:a16="http://schemas.microsoft.com/office/drawing/2014/main" id="{3C8F0E94-E689-70CA-E160-49DD43800B7B}"/>
              </a:ext>
            </a:extLst>
          </p:cNvPr>
          <p:cNvSpPr>
            <a:spLocks noGrp="1"/>
          </p:cNvSpPr>
          <p:nvPr>
            <p:ph type="sldNum" sz="quarter" idx="12"/>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14</a:t>
            </a:fld>
            <a:endParaRPr lang="en-US"/>
          </a:p>
        </p:txBody>
      </p:sp>
      <p:cxnSp>
        <p:nvCxnSpPr>
          <p:cNvPr id="5" name="Straight Arrow Connector 4">
            <a:extLst>
              <a:ext uri="{FF2B5EF4-FFF2-40B4-BE49-F238E27FC236}">
                <a16:creationId xmlns:a16="http://schemas.microsoft.com/office/drawing/2014/main" id="{7AE10089-AB97-5100-E15F-696783BF4B48}"/>
              </a:ext>
            </a:extLst>
          </p:cNvPr>
          <p:cNvCxnSpPr>
            <a:cxnSpLocks/>
          </p:cNvCxnSpPr>
          <p:nvPr/>
        </p:nvCxnSpPr>
        <p:spPr>
          <a:xfrm flipH="1">
            <a:off x="6858102" y="3695434"/>
            <a:ext cx="2661783" cy="954204"/>
          </a:xfrm>
          <a:prstGeom prst="straightConnector1">
            <a:avLst/>
          </a:prstGeom>
          <a:ln w="12700">
            <a:solidFill>
              <a:schemeClr val="tx1"/>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461BD7F3-F591-A85D-2637-C06072660CB6}"/>
              </a:ext>
            </a:extLst>
          </p:cNvPr>
          <p:cNvSpPr txBox="1"/>
          <p:nvPr/>
        </p:nvSpPr>
        <p:spPr>
          <a:xfrm>
            <a:off x="9552469" y="1088049"/>
            <a:ext cx="1859432" cy="147732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t>Groundwater levels increase in vulnerable parts of watershed.</a:t>
            </a:r>
          </a:p>
        </p:txBody>
      </p:sp>
      <p:cxnSp>
        <p:nvCxnSpPr>
          <p:cNvPr id="26" name="Straight Arrow Connector 25">
            <a:extLst>
              <a:ext uri="{FF2B5EF4-FFF2-40B4-BE49-F238E27FC236}">
                <a16:creationId xmlns:a16="http://schemas.microsoft.com/office/drawing/2014/main" id="{4FBA750D-BC4A-9CCD-1C4C-C91AE0309EA1}"/>
              </a:ext>
            </a:extLst>
          </p:cNvPr>
          <p:cNvCxnSpPr>
            <a:cxnSpLocks/>
            <a:stCxn id="12" idx="1"/>
          </p:cNvCxnSpPr>
          <p:nvPr/>
        </p:nvCxnSpPr>
        <p:spPr>
          <a:xfrm flipH="1">
            <a:off x="6312736" y="1826713"/>
            <a:ext cx="3239733" cy="1374698"/>
          </a:xfrm>
          <a:prstGeom prst="straightConnector1">
            <a:avLst/>
          </a:prstGeom>
          <a:ln w="12700">
            <a:solidFill>
              <a:schemeClr val="tx1"/>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5A40E222-012A-1F0E-7234-625907051B3F}"/>
              </a:ext>
            </a:extLst>
          </p:cNvPr>
          <p:cNvSpPr txBox="1"/>
          <p:nvPr/>
        </p:nvSpPr>
        <p:spPr>
          <a:xfrm>
            <a:off x="5634690" y="1160117"/>
            <a:ext cx="1223412" cy="369332"/>
          </a:xfrm>
          <a:prstGeom prst="rect">
            <a:avLst/>
          </a:prstGeom>
          <a:noFill/>
        </p:spPr>
        <p:txBody>
          <a:bodyPr wrap="none" rtlCol="0">
            <a:spAutoFit/>
          </a:bodyPr>
          <a:lstStyle/>
          <a:p>
            <a:r>
              <a:rPr lang="en-US" dirty="0">
                <a:solidFill>
                  <a:srgbClr val="4483A2"/>
                </a:solidFill>
                <a:effectLst>
                  <a:outerShdw blurRad="38100" dist="38100" dir="2700000" algn="tl">
                    <a:schemeClr val="bg1">
                      <a:alpha val="43000"/>
                    </a:schemeClr>
                  </a:outerShdw>
                </a:effectLst>
              </a:rPr>
              <a:t>Calaveras</a:t>
            </a:r>
          </a:p>
        </p:txBody>
      </p:sp>
      <p:sp>
        <p:nvSpPr>
          <p:cNvPr id="34" name="TextBox 33">
            <a:extLst>
              <a:ext uri="{FF2B5EF4-FFF2-40B4-BE49-F238E27FC236}">
                <a16:creationId xmlns:a16="http://schemas.microsoft.com/office/drawing/2014/main" id="{C546377E-435C-30DB-BE91-FD9F9FA401E3}"/>
              </a:ext>
            </a:extLst>
          </p:cNvPr>
          <p:cNvSpPr txBox="1"/>
          <p:nvPr/>
        </p:nvSpPr>
        <p:spPr>
          <a:xfrm>
            <a:off x="6233572" y="1616286"/>
            <a:ext cx="1249060" cy="369332"/>
          </a:xfrm>
          <a:prstGeom prst="rect">
            <a:avLst/>
          </a:prstGeom>
          <a:noFill/>
        </p:spPr>
        <p:txBody>
          <a:bodyPr wrap="none" rtlCol="0">
            <a:spAutoFit/>
          </a:bodyPr>
          <a:lstStyle/>
          <a:p>
            <a:r>
              <a:rPr lang="en-US">
                <a:solidFill>
                  <a:srgbClr val="81933F"/>
                </a:solidFill>
                <a:effectLst>
                  <a:outerShdw blurRad="38100" dist="38100" dir="2700000" algn="tl">
                    <a:schemeClr val="bg1">
                      <a:alpha val="43000"/>
                    </a:schemeClr>
                  </a:outerShdw>
                </a:effectLst>
              </a:rPr>
              <a:t>Stanislaus</a:t>
            </a:r>
          </a:p>
        </p:txBody>
      </p:sp>
      <p:sp>
        <p:nvSpPr>
          <p:cNvPr id="35" name="TextBox 34">
            <a:extLst>
              <a:ext uri="{FF2B5EF4-FFF2-40B4-BE49-F238E27FC236}">
                <a16:creationId xmlns:a16="http://schemas.microsoft.com/office/drawing/2014/main" id="{4808C840-18B4-B1C8-B88F-8D3D0E0A79F0}"/>
              </a:ext>
            </a:extLst>
          </p:cNvPr>
          <p:cNvSpPr txBox="1"/>
          <p:nvPr/>
        </p:nvSpPr>
        <p:spPr>
          <a:xfrm>
            <a:off x="6648373" y="2096982"/>
            <a:ext cx="1201996" cy="369332"/>
          </a:xfrm>
          <a:prstGeom prst="rect">
            <a:avLst/>
          </a:prstGeom>
          <a:noFill/>
        </p:spPr>
        <p:txBody>
          <a:bodyPr wrap="none" rtlCol="0">
            <a:spAutoFit/>
          </a:bodyPr>
          <a:lstStyle/>
          <a:p>
            <a:r>
              <a:rPr lang="en-US">
                <a:solidFill>
                  <a:srgbClr val="8D6D7B"/>
                </a:solidFill>
                <a:effectLst>
                  <a:outerShdw blurRad="38100" dist="38100" dir="2700000" algn="tl">
                    <a:schemeClr val="bg1">
                      <a:alpha val="43000"/>
                    </a:schemeClr>
                  </a:outerShdw>
                </a:effectLst>
              </a:rPr>
              <a:t>Tuolumne</a:t>
            </a:r>
          </a:p>
        </p:txBody>
      </p:sp>
      <p:sp>
        <p:nvSpPr>
          <p:cNvPr id="36" name="TextBox 35">
            <a:extLst>
              <a:ext uri="{FF2B5EF4-FFF2-40B4-BE49-F238E27FC236}">
                <a16:creationId xmlns:a16="http://schemas.microsoft.com/office/drawing/2014/main" id="{F03BF0B7-9757-3E49-C76F-72964FACF329}"/>
              </a:ext>
            </a:extLst>
          </p:cNvPr>
          <p:cNvSpPr txBox="1"/>
          <p:nvPr/>
        </p:nvSpPr>
        <p:spPr>
          <a:xfrm>
            <a:off x="7850369" y="4280306"/>
            <a:ext cx="620683" cy="369332"/>
          </a:xfrm>
          <a:prstGeom prst="rect">
            <a:avLst/>
          </a:prstGeom>
          <a:noFill/>
        </p:spPr>
        <p:txBody>
          <a:bodyPr wrap="none" rtlCol="0">
            <a:spAutoFit/>
          </a:bodyPr>
          <a:lstStyle/>
          <a:p>
            <a:r>
              <a:rPr lang="en-US">
                <a:solidFill>
                  <a:srgbClr val="4A6B6D"/>
                </a:solidFill>
                <a:effectLst>
                  <a:outerShdw blurRad="38100" dist="38100" dir="2700000" algn="tl">
                    <a:schemeClr val="bg1">
                      <a:alpha val="43000"/>
                    </a:schemeClr>
                  </a:outerShdw>
                </a:effectLst>
              </a:rPr>
              <a:t>USJ</a:t>
            </a:r>
          </a:p>
        </p:txBody>
      </p:sp>
      <p:sp>
        <p:nvSpPr>
          <p:cNvPr id="37" name="TextBox 36">
            <a:extLst>
              <a:ext uri="{FF2B5EF4-FFF2-40B4-BE49-F238E27FC236}">
                <a16:creationId xmlns:a16="http://schemas.microsoft.com/office/drawing/2014/main" id="{482DE95C-DEB9-D411-7505-67C94A456F03}"/>
              </a:ext>
            </a:extLst>
          </p:cNvPr>
          <p:cNvSpPr txBox="1"/>
          <p:nvPr/>
        </p:nvSpPr>
        <p:spPr>
          <a:xfrm>
            <a:off x="7183399" y="3055833"/>
            <a:ext cx="954107" cy="369332"/>
          </a:xfrm>
          <a:prstGeom prst="rect">
            <a:avLst/>
          </a:prstGeom>
          <a:noFill/>
        </p:spPr>
        <p:txBody>
          <a:bodyPr wrap="none" rtlCol="0">
            <a:spAutoFit/>
          </a:bodyPr>
          <a:lstStyle/>
          <a:p>
            <a:r>
              <a:rPr lang="en-US">
                <a:solidFill>
                  <a:srgbClr val="8F4A05"/>
                </a:solidFill>
                <a:effectLst>
                  <a:outerShdw blurRad="38100" dist="38100" dir="2700000" algn="tl">
                    <a:schemeClr val="bg1">
                      <a:alpha val="43000"/>
                    </a:schemeClr>
                  </a:outerShdw>
                </a:effectLst>
              </a:rPr>
              <a:t>Merced</a:t>
            </a:r>
          </a:p>
        </p:txBody>
      </p:sp>
      <p:sp>
        <p:nvSpPr>
          <p:cNvPr id="4" name="TextBox 3">
            <a:extLst>
              <a:ext uri="{FF2B5EF4-FFF2-40B4-BE49-F238E27FC236}">
                <a16:creationId xmlns:a16="http://schemas.microsoft.com/office/drawing/2014/main" id="{5697615D-1A4C-3793-E794-FA26646F233A}"/>
              </a:ext>
            </a:extLst>
          </p:cNvPr>
          <p:cNvSpPr txBox="1"/>
          <p:nvPr/>
        </p:nvSpPr>
        <p:spPr>
          <a:xfrm>
            <a:off x="938945" y="2520257"/>
            <a:ext cx="1381660" cy="369332"/>
          </a:xfrm>
          <a:prstGeom prst="rect">
            <a:avLst/>
          </a:prstGeom>
          <a:noFill/>
        </p:spPr>
        <p:txBody>
          <a:bodyPr wrap="none" rtlCol="0">
            <a:spAutoFit/>
          </a:bodyPr>
          <a:lstStyle/>
          <a:p>
            <a:r>
              <a:rPr lang="en-US" dirty="0"/>
              <a:t>-396 TAF/yr</a:t>
            </a:r>
          </a:p>
        </p:txBody>
      </p:sp>
      <p:sp>
        <p:nvSpPr>
          <p:cNvPr id="6" name="TextBox 5">
            <a:extLst>
              <a:ext uri="{FF2B5EF4-FFF2-40B4-BE49-F238E27FC236}">
                <a16:creationId xmlns:a16="http://schemas.microsoft.com/office/drawing/2014/main" id="{4E680E74-3A50-FB71-0B3E-7F308633A36A}"/>
              </a:ext>
            </a:extLst>
          </p:cNvPr>
          <p:cNvSpPr txBox="1"/>
          <p:nvPr/>
        </p:nvSpPr>
        <p:spPr>
          <a:xfrm>
            <a:off x="938945" y="3810460"/>
            <a:ext cx="1381660" cy="369332"/>
          </a:xfrm>
          <a:prstGeom prst="rect">
            <a:avLst/>
          </a:prstGeom>
          <a:noFill/>
        </p:spPr>
        <p:txBody>
          <a:bodyPr wrap="none" rtlCol="0">
            <a:spAutoFit/>
          </a:bodyPr>
          <a:lstStyle/>
          <a:p>
            <a:r>
              <a:rPr lang="en-US" dirty="0"/>
              <a:t>-490 TAF/yr</a:t>
            </a:r>
          </a:p>
        </p:txBody>
      </p:sp>
      <p:sp>
        <p:nvSpPr>
          <p:cNvPr id="9" name="TextBox 8">
            <a:extLst>
              <a:ext uri="{FF2B5EF4-FFF2-40B4-BE49-F238E27FC236}">
                <a16:creationId xmlns:a16="http://schemas.microsoft.com/office/drawing/2014/main" id="{88D528DA-5A60-B5CB-3B7A-D9C92C8EEC1A}"/>
              </a:ext>
            </a:extLst>
          </p:cNvPr>
          <p:cNvSpPr txBox="1"/>
          <p:nvPr/>
        </p:nvSpPr>
        <p:spPr>
          <a:xfrm>
            <a:off x="938945" y="5274588"/>
            <a:ext cx="1381660" cy="369332"/>
          </a:xfrm>
          <a:prstGeom prst="rect">
            <a:avLst/>
          </a:prstGeom>
          <a:noFill/>
        </p:spPr>
        <p:txBody>
          <a:bodyPr wrap="none" rtlCol="0">
            <a:spAutoFit/>
          </a:bodyPr>
          <a:lstStyle/>
          <a:p>
            <a:r>
              <a:rPr lang="en-US" dirty="0"/>
              <a:t>-387 TAF/yr</a:t>
            </a:r>
          </a:p>
        </p:txBody>
      </p:sp>
      <p:sp>
        <p:nvSpPr>
          <p:cNvPr id="10" name="TextBox 9">
            <a:extLst>
              <a:ext uri="{FF2B5EF4-FFF2-40B4-BE49-F238E27FC236}">
                <a16:creationId xmlns:a16="http://schemas.microsoft.com/office/drawing/2014/main" id="{B9820F41-2BB1-1C11-6EA2-05FD1FA2BFDB}"/>
              </a:ext>
            </a:extLst>
          </p:cNvPr>
          <p:cNvSpPr txBox="1"/>
          <p:nvPr/>
        </p:nvSpPr>
        <p:spPr>
          <a:xfrm>
            <a:off x="1066765" y="1920092"/>
            <a:ext cx="1133645" cy="646331"/>
          </a:xfrm>
          <a:prstGeom prst="rect">
            <a:avLst/>
          </a:prstGeom>
          <a:noFill/>
        </p:spPr>
        <p:txBody>
          <a:bodyPr wrap="none" rtlCol="0">
            <a:spAutoFit/>
          </a:bodyPr>
          <a:lstStyle/>
          <a:p>
            <a:pPr algn="ctr"/>
            <a:r>
              <a:rPr lang="en-US" b="1" dirty="0"/>
              <a:t>Baseline</a:t>
            </a:r>
          </a:p>
          <a:p>
            <a:pPr algn="ctr"/>
            <a:r>
              <a:rPr lang="en-US" b="1" dirty="0"/>
              <a:t>Current</a:t>
            </a:r>
          </a:p>
        </p:txBody>
      </p:sp>
      <p:sp>
        <p:nvSpPr>
          <p:cNvPr id="11" name="TextBox 10">
            <a:extLst>
              <a:ext uri="{FF2B5EF4-FFF2-40B4-BE49-F238E27FC236}">
                <a16:creationId xmlns:a16="http://schemas.microsoft.com/office/drawing/2014/main" id="{56DA7B12-AC24-4A4E-C6A1-79B1FB2883E0}"/>
              </a:ext>
            </a:extLst>
          </p:cNvPr>
          <p:cNvSpPr txBox="1"/>
          <p:nvPr/>
        </p:nvSpPr>
        <p:spPr>
          <a:xfrm>
            <a:off x="665409" y="3251356"/>
            <a:ext cx="1928733" cy="646331"/>
          </a:xfrm>
          <a:prstGeom prst="rect">
            <a:avLst/>
          </a:prstGeom>
          <a:noFill/>
        </p:spPr>
        <p:txBody>
          <a:bodyPr wrap="none" rtlCol="0">
            <a:spAutoFit/>
          </a:bodyPr>
          <a:lstStyle/>
          <a:p>
            <a:pPr algn="ctr"/>
            <a:r>
              <a:rPr lang="en-US" b="1" dirty="0"/>
              <a:t>Baseline</a:t>
            </a:r>
          </a:p>
          <a:p>
            <a:pPr algn="ctr"/>
            <a:r>
              <a:rPr lang="en-US" b="1" dirty="0"/>
              <a:t>Climate Change</a:t>
            </a:r>
          </a:p>
        </p:txBody>
      </p:sp>
      <p:sp>
        <p:nvSpPr>
          <p:cNvPr id="13" name="TextBox 12">
            <a:extLst>
              <a:ext uri="{FF2B5EF4-FFF2-40B4-BE49-F238E27FC236}">
                <a16:creationId xmlns:a16="http://schemas.microsoft.com/office/drawing/2014/main" id="{5B89D276-C58B-66C3-8964-1C603E29B2B5}"/>
              </a:ext>
            </a:extLst>
          </p:cNvPr>
          <p:cNvSpPr txBox="1"/>
          <p:nvPr/>
        </p:nvSpPr>
        <p:spPr>
          <a:xfrm>
            <a:off x="665409" y="4700620"/>
            <a:ext cx="1928733" cy="646331"/>
          </a:xfrm>
          <a:prstGeom prst="rect">
            <a:avLst/>
          </a:prstGeom>
          <a:noFill/>
        </p:spPr>
        <p:txBody>
          <a:bodyPr wrap="none" rtlCol="0">
            <a:spAutoFit/>
          </a:bodyPr>
          <a:lstStyle/>
          <a:p>
            <a:pPr algn="ctr"/>
            <a:r>
              <a:rPr lang="en-US" b="1" dirty="0"/>
              <a:t>I-FIRM</a:t>
            </a:r>
          </a:p>
          <a:p>
            <a:pPr algn="ctr"/>
            <a:r>
              <a:rPr lang="en-US" b="1" dirty="0"/>
              <a:t>Climate Change</a:t>
            </a:r>
          </a:p>
        </p:txBody>
      </p:sp>
      <p:sp>
        <p:nvSpPr>
          <p:cNvPr id="14" name="TextBox 13">
            <a:extLst>
              <a:ext uri="{FF2B5EF4-FFF2-40B4-BE49-F238E27FC236}">
                <a16:creationId xmlns:a16="http://schemas.microsoft.com/office/drawing/2014/main" id="{6FB65F4E-E3CF-0D6F-9102-F747DD38FFFC}"/>
              </a:ext>
            </a:extLst>
          </p:cNvPr>
          <p:cNvSpPr txBox="1"/>
          <p:nvPr/>
        </p:nvSpPr>
        <p:spPr>
          <a:xfrm>
            <a:off x="590466" y="1074729"/>
            <a:ext cx="2078617" cy="646331"/>
          </a:xfrm>
          <a:prstGeom prst="rect">
            <a:avLst/>
          </a:prstGeom>
          <a:noFill/>
        </p:spPr>
        <p:txBody>
          <a:bodyPr wrap="square" rtlCol="0">
            <a:spAutoFit/>
          </a:bodyPr>
          <a:lstStyle/>
          <a:p>
            <a:pPr algn="ctr"/>
            <a:r>
              <a:rPr lang="en-US" b="1" dirty="0"/>
              <a:t>San Joaquin Basin Overdraft </a:t>
            </a:r>
          </a:p>
        </p:txBody>
      </p:sp>
      <p:cxnSp>
        <p:nvCxnSpPr>
          <p:cNvPr id="17" name="Straight Connector 16">
            <a:extLst>
              <a:ext uri="{FF2B5EF4-FFF2-40B4-BE49-F238E27FC236}">
                <a16:creationId xmlns:a16="http://schemas.microsoft.com/office/drawing/2014/main" id="{5E67B182-D90E-1B33-BDA6-DBC269A2445D}"/>
              </a:ext>
            </a:extLst>
          </p:cNvPr>
          <p:cNvCxnSpPr/>
          <p:nvPr/>
        </p:nvCxnSpPr>
        <p:spPr>
          <a:xfrm>
            <a:off x="753174" y="1721060"/>
            <a:ext cx="18409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9364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40889-A116-F82F-B794-F20D7515636C}"/>
            </a:ext>
          </a:extLst>
        </p:cNvPr>
        <p:cNvGrpSpPr/>
        <p:nvPr/>
      </p:nvGrpSpPr>
      <p:grpSpPr>
        <a:xfrm>
          <a:off x="0" y="0"/>
          <a:ext cx="0" cy="0"/>
          <a:chOff x="0" y="0"/>
          <a:chExt cx="0" cy="0"/>
        </a:xfrm>
      </p:grpSpPr>
      <p:pic>
        <p:nvPicPr>
          <p:cNvPr id="23" name="Picture 22">
            <a:extLst>
              <a:ext uri="{FF2B5EF4-FFF2-40B4-BE49-F238E27FC236}">
                <a16:creationId xmlns:a16="http://schemas.microsoft.com/office/drawing/2014/main" id="{ECE4FCCF-D1AE-EB82-1195-132182DCB7BD}"/>
              </a:ext>
            </a:extLst>
          </p:cNvPr>
          <p:cNvPicPr>
            <a:picLocks noChangeAspect="1"/>
          </p:cNvPicPr>
          <p:nvPr/>
        </p:nvPicPr>
        <p:blipFill>
          <a:blip r:embed="rId3">
            <a:alphaModFix amt="85000"/>
          </a:blip>
          <a:srcRect l="13371" r="14372"/>
          <a:stretch/>
        </p:blipFill>
        <p:spPr>
          <a:xfrm>
            <a:off x="4283571" y="1394515"/>
            <a:ext cx="4563038" cy="4778897"/>
          </a:xfrm>
          <a:prstGeom prst="rect">
            <a:avLst/>
          </a:prstGeom>
          <a:effectLst>
            <a:softEdge rad="63500"/>
          </a:effectLst>
        </p:spPr>
      </p:pic>
      <p:sp>
        <p:nvSpPr>
          <p:cNvPr id="42" name="TextBox 41">
            <a:extLst>
              <a:ext uri="{FF2B5EF4-FFF2-40B4-BE49-F238E27FC236}">
                <a16:creationId xmlns:a16="http://schemas.microsoft.com/office/drawing/2014/main" id="{38715D47-20CE-30F0-DE76-ED5078B603CE}"/>
              </a:ext>
            </a:extLst>
          </p:cNvPr>
          <p:cNvSpPr txBox="1"/>
          <p:nvPr/>
        </p:nvSpPr>
        <p:spPr>
          <a:xfrm>
            <a:off x="3596290" y="2211401"/>
            <a:ext cx="1380240" cy="430887"/>
          </a:xfrm>
          <a:prstGeom prst="rect">
            <a:avLst/>
          </a:prstGeom>
          <a:noFill/>
        </p:spPr>
        <p:txBody>
          <a:bodyPr wrap="square" rtlCol="0">
            <a:spAutoFit/>
          </a:bodyPr>
          <a:lstStyle/>
          <a:p>
            <a:r>
              <a:rPr lang="en-US" sz="1100" b="1" i="1" dirty="0">
                <a:solidFill>
                  <a:srgbClr val="283940"/>
                </a:solidFill>
              </a:rPr>
              <a:t>CALAVERAS River at Bellota </a:t>
            </a:r>
          </a:p>
        </p:txBody>
      </p:sp>
      <p:sp>
        <p:nvSpPr>
          <p:cNvPr id="44" name="TextBox 43">
            <a:extLst>
              <a:ext uri="{FF2B5EF4-FFF2-40B4-BE49-F238E27FC236}">
                <a16:creationId xmlns:a16="http://schemas.microsoft.com/office/drawing/2014/main" id="{72401DA2-787E-1C55-6F02-9447F18D3BBA}"/>
              </a:ext>
            </a:extLst>
          </p:cNvPr>
          <p:cNvSpPr txBox="1"/>
          <p:nvPr/>
        </p:nvSpPr>
        <p:spPr>
          <a:xfrm>
            <a:off x="3596290" y="3056194"/>
            <a:ext cx="1458638" cy="430887"/>
          </a:xfrm>
          <a:prstGeom prst="rect">
            <a:avLst/>
          </a:prstGeom>
          <a:noFill/>
        </p:spPr>
        <p:txBody>
          <a:bodyPr wrap="square" rtlCol="0">
            <a:spAutoFit/>
          </a:bodyPr>
          <a:lstStyle/>
          <a:p>
            <a:r>
              <a:rPr lang="en-US" sz="1100" b="1" i="1" dirty="0">
                <a:solidFill>
                  <a:srgbClr val="454E22"/>
                </a:solidFill>
              </a:rPr>
              <a:t>STANISLAUS River at Goodwin </a:t>
            </a:r>
          </a:p>
        </p:txBody>
      </p:sp>
      <p:sp>
        <p:nvSpPr>
          <p:cNvPr id="45" name="TextBox 44">
            <a:extLst>
              <a:ext uri="{FF2B5EF4-FFF2-40B4-BE49-F238E27FC236}">
                <a16:creationId xmlns:a16="http://schemas.microsoft.com/office/drawing/2014/main" id="{DD9C15A8-A9EE-E740-A1E7-25F7E37780E3}"/>
              </a:ext>
            </a:extLst>
          </p:cNvPr>
          <p:cNvSpPr txBox="1"/>
          <p:nvPr/>
        </p:nvSpPr>
        <p:spPr>
          <a:xfrm>
            <a:off x="3596290" y="3925027"/>
            <a:ext cx="1308003" cy="430887"/>
          </a:xfrm>
          <a:prstGeom prst="rect">
            <a:avLst/>
          </a:prstGeom>
          <a:noFill/>
        </p:spPr>
        <p:txBody>
          <a:bodyPr wrap="square" rtlCol="0">
            <a:spAutoFit/>
          </a:bodyPr>
          <a:lstStyle/>
          <a:p>
            <a:r>
              <a:rPr lang="da-DK" sz="1100" b="1" i="1" dirty="0">
                <a:solidFill>
                  <a:srgbClr val="4E303D"/>
                </a:solidFill>
              </a:rPr>
              <a:t>TUOLUMNE River at Modesto</a:t>
            </a:r>
            <a:endParaRPr lang="en-US" sz="1100" b="1" i="1" dirty="0">
              <a:solidFill>
                <a:srgbClr val="4E303D"/>
              </a:solidFill>
            </a:endParaRPr>
          </a:p>
        </p:txBody>
      </p:sp>
      <p:sp>
        <p:nvSpPr>
          <p:cNvPr id="46" name="TextBox 45">
            <a:extLst>
              <a:ext uri="{FF2B5EF4-FFF2-40B4-BE49-F238E27FC236}">
                <a16:creationId xmlns:a16="http://schemas.microsoft.com/office/drawing/2014/main" id="{9F8F9CFE-0406-2476-DF52-D89666862835}"/>
              </a:ext>
            </a:extLst>
          </p:cNvPr>
          <p:cNvSpPr txBox="1"/>
          <p:nvPr/>
        </p:nvSpPr>
        <p:spPr>
          <a:xfrm>
            <a:off x="3596290" y="4910082"/>
            <a:ext cx="1525734" cy="430887"/>
          </a:xfrm>
          <a:prstGeom prst="rect">
            <a:avLst/>
          </a:prstGeom>
          <a:noFill/>
        </p:spPr>
        <p:txBody>
          <a:bodyPr wrap="square" rtlCol="0">
            <a:spAutoFit/>
          </a:bodyPr>
          <a:lstStyle/>
          <a:p>
            <a:r>
              <a:rPr lang="en-US" sz="1100" b="1" i="1" dirty="0">
                <a:solidFill>
                  <a:srgbClr val="8A4500"/>
                </a:solidFill>
              </a:rPr>
              <a:t>MERCED River at Crocker Huffman</a:t>
            </a:r>
          </a:p>
        </p:txBody>
      </p:sp>
      <p:cxnSp>
        <p:nvCxnSpPr>
          <p:cNvPr id="16" name="Straight Arrow Connector 15">
            <a:extLst>
              <a:ext uri="{FF2B5EF4-FFF2-40B4-BE49-F238E27FC236}">
                <a16:creationId xmlns:a16="http://schemas.microsoft.com/office/drawing/2014/main" id="{4A4066CF-DF31-E08E-6185-AAF22B5E9C00}"/>
              </a:ext>
            </a:extLst>
          </p:cNvPr>
          <p:cNvCxnSpPr>
            <a:cxnSpLocks/>
          </p:cNvCxnSpPr>
          <p:nvPr/>
        </p:nvCxnSpPr>
        <p:spPr>
          <a:xfrm>
            <a:off x="4785578" y="2531246"/>
            <a:ext cx="324072" cy="271953"/>
          </a:xfrm>
          <a:prstGeom prst="straightConnector1">
            <a:avLst/>
          </a:prstGeom>
          <a:ln w="9525">
            <a:solidFill>
              <a:schemeClr val="bg1">
                <a:lumMod val="50000"/>
              </a:schemeClr>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135AB81C-7FD8-02D5-ED27-7BEA6DCFBBB3}"/>
              </a:ext>
            </a:extLst>
          </p:cNvPr>
          <p:cNvCxnSpPr>
            <a:cxnSpLocks/>
          </p:cNvCxnSpPr>
          <p:nvPr/>
        </p:nvCxnSpPr>
        <p:spPr>
          <a:xfrm>
            <a:off x="4953933" y="3271637"/>
            <a:ext cx="588386" cy="184951"/>
          </a:xfrm>
          <a:prstGeom prst="straightConnector1">
            <a:avLst/>
          </a:prstGeom>
          <a:ln w="9525">
            <a:solidFill>
              <a:schemeClr val="bg1">
                <a:lumMod val="50000"/>
              </a:schemeClr>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B0B89489-9756-E7AC-2335-A8CC25F13A90}"/>
              </a:ext>
            </a:extLst>
          </p:cNvPr>
          <p:cNvCxnSpPr>
            <a:cxnSpLocks/>
          </p:cNvCxnSpPr>
          <p:nvPr/>
        </p:nvCxnSpPr>
        <p:spPr>
          <a:xfrm flipV="1">
            <a:off x="4823319" y="3855637"/>
            <a:ext cx="306422" cy="150602"/>
          </a:xfrm>
          <a:prstGeom prst="straightConnector1">
            <a:avLst/>
          </a:prstGeom>
          <a:ln w="9525">
            <a:solidFill>
              <a:schemeClr val="bg1">
                <a:lumMod val="50000"/>
              </a:schemeClr>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5" name="Straight Arrow Connector 24">
            <a:extLst>
              <a:ext uri="{FF2B5EF4-FFF2-40B4-BE49-F238E27FC236}">
                <a16:creationId xmlns:a16="http://schemas.microsoft.com/office/drawing/2014/main" id="{D28B7881-8705-5CAE-9FB2-F202ECD3DACC}"/>
              </a:ext>
            </a:extLst>
          </p:cNvPr>
          <p:cNvCxnSpPr>
            <a:cxnSpLocks/>
          </p:cNvCxnSpPr>
          <p:nvPr/>
        </p:nvCxnSpPr>
        <p:spPr>
          <a:xfrm flipV="1">
            <a:off x="4962992" y="4148654"/>
            <a:ext cx="1356240" cy="845068"/>
          </a:xfrm>
          <a:prstGeom prst="straightConnector1">
            <a:avLst/>
          </a:prstGeom>
          <a:ln w="9525">
            <a:solidFill>
              <a:schemeClr val="bg1">
                <a:lumMod val="50000"/>
              </a:schemeClr>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4EDF9CE4-4F28-30AD-5C51-165D07D475CD}"/>
              </a:ext>
            </a:extLst>
          </p:cNvPr>
          <p:cNvCxnSpPr>
            <a:cxnSpLocks/>
            <a:stCxn id="67" idx="3"/>
          </p:cNvCxnSpPr>
          <p:nvPr/>
        </p:nvCxnSpPr>
        <p:spPr>
          <a:xfrm flipV="1">
            <a:off x="5348422" y="5491948"/>
            <a:ext cx="2083513" cy="573235"/>
          </a:xfrm>
          <a:prstGeom prst="straightConnector1">
            <a:avLst/>
          </a:prstGeom>
          <a:ln w="9525">
            <a:solidFill>
              <a:schemeClr val="bg1">
                <a:lumMod val="50000"/>
              </a:schemeClr>
            </a:solidFill>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4" name="TextBox 3">
            <a:extLst>
              <a:ext uri="{FF2B5EF4-FFF2-40B4-BE49-F238E27FC236}">
                <a16:creationId xmlns:a16="http://schemas.microsoft.com/office/drawing/2014/main" id="{25B93DA1-BDD9-2035-F7D7-B1B43902DF08}"/>
              </a:ext>
            </a:extLst>
          </p:cNvPr>
          <p:cNvSpPr txBox="1"/>
          <p:nvPr/>
        </p:nvSpPr>
        <p:spPr>
          <a:xfrm>
            <a:off x="1305009" y="784890"/>
            <a:ext cx="2311267" cy="646331"/>
          </a:xfrm>
          <a:prstGeom prst="rect">
            <a:avLst/>
          </a:prstGeom>
          <a:noFill/>
        </p:spPr>
        <p:txBody>
          <a:bodyPr wrap="square">
            <a:spAutoFit/>
          </a:bodyPr>
          <a:lstStyle/>
          <a:p>
            <a:pPr algn="ctr" fontAlgn="ctr"/>
            <a:r>
              <a:rPr lang="en-US" b="1" i="0" u="none" strike="noStrike">
                <a:solidFill>
                  <a:srgbClr val="000000"/>
                </a:solidFill>
                <a:effectLst/>
                <a:latin typeface="Aptos Narrow" panose="020B0004020202020204" pitchFamily="34" charset="0"/>
              </a:rPr>
              <a:t>Maximum flow over 100 years (cfs)</a:t>
            </a:r>
          </a:p>
        </p:txBody>
      </p:sp>
      <p:grpSp>
        <p:nvGrpSpPr>
          <p:cNvPr id="7" name="Group 6">
            <a:extLst>
              <a:ext uri="{FF2B5EF4-FFF2-40B4-BE49-F238E27FC236}">
                <a16:creationId xmlns:a16="http://schemas.microsoft.com/office/drawing/2014/main" id="{E5424995-C48D-DFFA-2CC8-EEF8BC5FAA8E}"/>
              </a:ext>
            </a:extLst>
          </p:cNvPr>
          <p:cNvGrpSpPr/>
          <p:nvPr/>
        </p:nvGrpSpPr>
        <p:grpSpPr>
          <a:xfrm>
            <a:off x="1341437" y="1359149"/>
            <a:ext cx="2311270" cy="620867"/>
            <a:chOff x="483557" y="1559459"/>
            <a:chExt cx="2311270" cy="620867"/>
          </a:xfrm>
        </p:grpSpPr>
        <p:grpSp>
          <p:nvGrpSpPr>
            <p:cNvPr id="9" name="Group 8">
              <a:extLst>
                <a:ext uri="{FF2B5EF4-FFF2-40B4-BE49-F238E27FC236}">
                  <a16:creationId xmlns:a16="http://schemas.microsoft.com/office/drawing/2014/main" id="{EF7A2286-3679-FB29-931D-ABC8C04D5B67}"/>
                </a:ext>
              </a:extLst>
            </p:cNvPr>
            <p:cNvGrpSpPr/>
            <p:nvPr/>
          </p:nvGrpSpPr>
          <p:grpSpPr>
            <a:xfrm>
              <a:off x="483557" y="1707777"/>
              <a:ext cx="688009" cy="470651"/>
              <a:chOff x="507372" y="1712529"/>
              <a:chExt cx="688009" cy="470651"/>
            </a:xfrm>
          </p:grpSpPr>
          <p:sp>
            <p:nvSpPr>
              <p:cNvPr id="26" name="TextBox 25">
                <a:extLst>
                  <a:ext uri="{FF2B5EF4-FFF2-40B4-BE49-F238E27FC236}">
                    <a16:creationId xmlns:a16="http://schemas.microsoft.com/office/drawing/2014/main" id="{34728B25-097E-2512-1283-6B48E9F7733D}"/>
                  </a:ext>
                </a:extLst>
              </p:cNvPr>
              <p:cNvSpPr txBox="1"/>
              <p:nvPr/>
            </p:nvSpPr>
            <p:spPr>
              <a:xfrm>
                <a:off x="507372" y="1712529"/>
                <a:ext cx="688009" cy="400110"/>
              </a:xfrm>
              <a:prstGeom prst="rect">
                <a:avLst/>
              </a:prstGeom>
              <a:noFill/>
            </p:spPr>
            <p:txBody>
              <a:bodyPr wrap="none" rtlCol="0">
                <a:spAutoFit/>
              </a:bodyPr>
              <a:lstStyle/>
              <a:p>
                <a:pPr algn="ctr"/>
                <a:r>
                  <a:rPr lang="en-US" sz="1000"/>
                  <a:t>Baseline </a:t>
                </a:r>
              </a:p>
              <a:p>
                <a:pPr algn="ctr"/>
                <a:r>
                  <a:rPr lang="en-US" sz="1000"/>
                  <a:t>Current</a:t>
                </a:r>
                <a:endParaRPr lang="en-US" sz="1200"/>
              </a:p>
            </p:txBody>
          </p:sp>
          <p:cxnSp>
            <p:nvCxnSpPr>
              <p:cNvPr id="27" name="Straight Connector 26">
                <a:extLst>
                  <a:ext uri="{FF2B5EF4-FFF2-40B4-BE49-F238E27FC236}">
                    <a16:creationId xmlns:a16="http://schemas.microsoft.com/office/drawing/2014/main" id="{75473A1C-0AE9-BDEB-25A2-0A3CD4B45B6D}"/>
                  </a:ext>
                </a:extLst>
              </p:cNvPr>
              <p:cNvCxnSpPr>
                <a:cxnSpLocks/>
              </p:cNvCxnSpPr>
              <p:nvPr/>
            </p:nvCxnSpPr>
            <p:spPr>
              <a:xfrm>
                <a:off x="846338" y="2109505"/>
                <a:ext cx="0" cy="73675"/>
              </a:xfrm>
              <a:prstGeom prst="line">
                <a:avLst/>
              </a:prstGeom>
            </p:spPr>
            <p:style>
              <a:lnRef idx="1">
                <a:schemeClr val="dk1"/>
              </a:lnRef>
              <a:fillRef idx="0">
                <a:schemeClr val="dk1"/>
              </a:fillRef>
              <a:effectRef idx="0">
                <a:schemeClr val="dk1"/>
              </a:effectRef>
              <a:fontRef idx="minor">
                <a:schemeClr val="tx1"/>
              </a:fontRef>
            </p:style>
          </p:cxnSp>
        </p:grpSp>
        <p:grpSp>
          <p:nvGrpSpPr>
            <p:cNvPr id="10" name="Group 9">
              <a:extLst>
                <a:ext uri="{FF2B5EF4-FFF2-40B4-BE49-F238E27FC236}">
                  <a16:creationId xmlns:a16="http://schemas.microsoft.com/office/drawing/2014/main" id="{7AF7363E-5D86-265D-3E51-02850D5B85C3}"/>
                </a:ext>
              </a:extLst>
            </p:cNvPr>
            <p:cNvGrpSpPr/>
            <p:nvPr/>
          </p:nvGrpSpPr>
          <p:grpSpPr>
            <a:xfrm>
              <a:off x="1029014" y="1858852"/>
              <a:ext cx="662361" cy="319894"/>
              <a:chOff x="1038540" y="1863286"/>
              <a:chExt cx="662361" cy="319894"/>
            </a:xfrm>
          </p:grpSpPr>
          <p:sp>
            <p:nvSpPr>
              <p:cNvPr id="21" name="TextBox 20">
                <a:extLst>
                  <a:ext uri="{FF2B5EF4-FFF2-40B4-BE49-F238E27FC236}">
                    <a16:creationId xmlns:a16="http://schemas.microsoft.com/office/drawing/2014/main" id="{2B3D40CB-01B1-FD83-6053-C444A2CD4F2A}"/>
                  </a:ext>
                </a:extLst>
              </p:cNvPr>
              <p:cNvSpPr txBox="1"/>
              <p:nvPr/>
            </p:nvSpPr>
            <p:spPr>
              <a:xfrm>
                <a:off x="1038540" y="1863286"/>
                <a:ext cx="662361" cy="246221"/>
              </a:xfrm>
              <a:prstGeom prst="rect">
                <a:avLst/>
              </a:prstGeom>
              <a:noFill/>
            </p:spPr>
            <p:txBody>
              <a:bodyPr wrap="none" rtlCol="0">
                <a:spAutoFit/>
              </a:bodyPr>
              <a:lstStyle/>
              <a:p>
                <a:r>
                  <a:rPr lang="en-US" sz="1000"/>
                  <a:t>Baseline</a:t>
                </a:r>
                <a:endParaRPr lang="en-US" sz="1200"/>
              </a:p>
            </p:txBody>
          </p:sp>
          <p:cxnSp>
            <p:nvCxnSpPr>
              <p:cNvPr id="24" name="Straight Connector 23">
                <a:extLst>
                  <a:ext uri="{FF2B5EF4-FFF2-40B4-BE49-F238E27FC236}">
                    <a16:creationId xmlns:a16="http://schemas.microsoft.com/office/drawing/2014/main" id="{A1623E32-CA3B-23F3-CD0A-659EAB1D2432}"/>
                  </a:ext>
                </a:extLst>
              </p:cNvPr>
              <p:cNvCxnSpPr>
                <a:cxnSpLocks/>
              </p:cNvCxnSpPr>
              <p:nvPr/>
            </p:nvCxnSpPr>
            <p:spPr>
              <a:xfrm>
                <a:off x="1366150" y="2109505"/>
                <a:ext cx="0" cy="73675"/>
              </a:xfrm>
              <a:prstGeom prst="line">
                <a:avLst/>
              </a:prstGeom>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E88FD282-8C1B-4B74-74DB-5907B9922B1B}"/>
                </a:ext>
              </a:extLst>
            </p:cNvPr>
            <p:cNvGrpSpPr/>
            <p:nvPr/>
          </p:nvGrpSpPr>
          <p:grpSpPr>
            <a:xfrm>
              <a:off x="2119347" y="1858848"/>
              <a:ext cx="540533" cy="319894"/>
              <a:chOff x="2133636" y="1863286"/>
              <a:chExt cx="540533" cy="319894"/>
            </a:xfrm>
          </p:grpSpPr>
          <p:sp>
            <p:nvSpPr>
              <p:cNvPr id="18" name="TextBox 17">
                <a:extLst>
                  <a:ext uri="{FF2B5EF4-FFF2-40B4-BE49-F238E27FC236}">
                    <a16:creationId xmlns:a16="http://schemas.microsoft.com/office/drawing/2014/main" id="{3379A52F-1CFE-C1D4-3B2C-01BBAF99D12A}"/>
                  </a:ext>
                </a:extLst>
              </p:cNvPr>
              <p:cNvSpPr txBox="1"/>
              <p:nvPr/>
            </p:nvSpPr>
            <p:spPr>
              <a:xfrm>
                <a:off x="2133636" y="1863286"/>
                <a:ext cx="540533" cy="246221"/>
              </a:xfrm>
              <a:prstGeom prst="rect">
                <a:avLst/>
              </a:prstGeom>
              <a:noFill/>
            </p:spPr>
            <p:txBody>
              <a:bodyPr wrap="none" rtlCol="0">
                <a:spAutoFit/>
              </a:bodyPr>
              <a:lstStyle/>
              <a:p>
                <a:r>
                  <a:rPr lang="en-US" sz="1000"/>
                  <a:t>I-FIRM</a:t>
                </a:r>
                <a:endParaRPr lang="en-US" sz="1200"/>
              </a:p>
            </p:txBody>
          </p:sp>
          <p:cxnSp>
            <p:nvCxnSpPr>
              <p:cNvPr id="20" name="Straight Connector 19">
                <a:extLst>
                  <a:ext uri="{FF2B5EF4-FFF2-40B4-BE49-F238E27FC236}">
                    <a16:creationId xmlns:a16="http://schemas.microsoft.com/office/drawing/2014/main" id="{B740A879-D2A7-8844-4112-65371D67FF9D}"/>
                  </a:ext>
                </a:extLst>
              </p:cNvPr>
              <p:cNvCxnSpPr>
                <a:cxnSpLocks/>
              </p:cNvCxnSpPr>
              <p:nvPr/>
            </p:nvCxnSpPr>
            <p:spPr>
              <a:xfrm>
                <a:off x="2403902" y="2109505"/>
                <a:ext cx="0" cy="73675"/>
              </a:xfrm>
              <a:prstGeom prst="line">
                <a:avLst/>
              </a:prstGeom>
            </p:spPr>
            <p:style>
              <a:lnRef idx="1">
                <a:schemeClr val="dk1"/>
              </a:lnRef>
              <a:fillRef idx="0">
                <a:schemeClr val="dk1"/>
              </a:fillRef>
              <a:effectRef idx="0">
                <a:schemeClr val="dk1"/>
              </a:effectRef>
              <a:fontRef idx="minor">
                <a:schemeClr val="tx1"/>
              </a:fontRef>
            </p:style>
          </p:cxnSp>
        </p:grpSp>
        <p:cxnSp>
          <p:nvCxnSpPr>
            <p:cNvPr id="12" name="Straight Connector 11">
              <a:extLst>
                <a:ext uri="{FF2B5EF4-FFF2-40B4-BE49-F238E27FC236}">
                  <a16:creationId xmlns:a16="http://schemas.microsoft.com/office/drawing/2014/main" id="{B3CB4D0C-9E16-52BA-AEFD-2040FF9A3188}"/>
                </a:ext>
              </a:extLst>
            </p:cNvPr>
            <p:cNvCxnSpPr>
              <a:cxnSpLocks/>
            </p:cNvCxnSpPr>
            <p:nvPr/>
          </p:nvCxnSpPr>
          <p:spPr>
            <a:xfrm>
              <a:off x="1090613" y="1782017"/>
              <a:ext cx="1569267"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F9A6B344-52B9-0459-6048-0D43B40A2D05}"/>
                </a:ext>
              </a:extLst>
            </p:cNvPr>
            <p:cNvSpPr txBox="1"/>
            <p:nvPr/>
          </p:nvSpPr>
          <p:spPr>
            <a:xfrm>
              <a:off x="955666" y="1559459"/>
              <a:ext cx="1839161" cy="246221"/>
            </a:xfrm>
            <a:prstGeom prst="rect">
              <a:avLst/>
            </a:prstGeom>
            <a:noFill/>
          </p:spPr>
          <p:txBody>
            <a:bodyPr wrap="square" rtlCol="0">
              <a:spAutoFit/>
            </a:bodyPr>
            <a:lstStyle/>
            <a:p>
              <a:pPr algn="ctr"/>
              <a:r>
                <a:rPr lang="en-US" sz="1000"/>
                <a:t>2050-TH</a:t>
              </a:r>
              <a:endParaRPr lang="en-US" sz="1200"/>
            </a:p>
          </p:txBody>
        </p:sp>
        <p:grpSp>
          <p:nvGrpSpPr>
            <p:cNvPr id="14" name="Group 13">
              <a:extLst>
                <a:ext uri="{FF2B5EF4-FFF2-40B4-BE49-F238E27FC236}">
                  <a16:creationId xmlns:a16="http://schemas.microsoft.com/office/drawing/2014/main" id="{9506FF89-B764-971D-B51D-24E7DB539C6F}"/>
                </a:ext>
              </a:extLst>
            </p:cNvPr>
            <p:cNvGrpSpPr/>
            <p:nvPr/>
          </p:nvGrpSpPr>
          <p:grpSpPr>
            <a:xfrm>
              <a:off x="1602763" y="1758452"/>
              <a:ext cx="550800" cy="421874"/>
              <a:chOff x="1612289" y="1758132"/>
              <a:chExt cx="550800" cy="421874"/>
            </a:xfrm>
          </p:grpSpPr>
          <p:sp>
            <p:nvSpPr>
              <p:cNvPr id="15" name="TextBox 14">
                <a:extLst>
                  <a:ext uri="{FF2B5EF4-FFF2-40B4-BE49-F238E27FC236}">
                    <a16:creationId xmlns:a16="http://schemas.microsoft.com/office/drawing/2014/main" id="{5B754DBE-6632-EDF0-4D5C-1A26DB29E47E}"/>
                  </a:ext>
                </a:extLst>
              </p:cNvPr>
              <p:cNvSpPr txBox="1"/>
              <p:nvPr/>
            </p:nvSpPr>
            <p:spPr>
              <a:xfrm>
                <a:off x="1612289" y="1758132"/>
                <a:ext cx="550800" cy="400110"/>
              </a:xfrm>
              <a:prstGeom prst="rect">
                <a:avLst/>
              </a:prstGeom>
              <a:noFill/>
            </p:spPr>
            <p:txBody>
              <a:bodyPr wrap="square" rtlCol="0">
                <a:spAutoFit/>
              </a:bodyPr>
              <a:lstStyle/>
              <a:p>
                <a:pPr algn="ctr"/>
                <a:r>
                  <a:rPr lang="en-US" sz="1000"/>
                  <a:t>MAR 90/20</a:t>
                </a:r>
                <a:endParaRPr lang="en-US" sz="1200"/>
              </a:p>
            </p:txBody>
          </p:sp>
          <p:cxnSp>
            <p:nvCxnSpPr>
              <p:cNvPr id="17" name="Straight Connector 16">
                <a:extLst>
                  <a:ext uri="{FF2B5EF4-FFF2-40B4-BE49-F238E27FC236}">
                    <a16:creationId xmlns:a16="http://schemas.microsoft.com/office/drawing/2014/main" id="{0A320632-329F-D700-60B3-5E4715BD04D5}"/>
                  </a:ext>
                </a:extLst>
              </p:cNvPr>
              <p:cNvCxnSpPr>
                <a:cxnSpLocks/>
              </p:cNvCxnSpPr>
              <p:nvPr/>
            </p:nvCxnSpPr>
            <p:spPr>
              <a:xfrm>
                <a:off x="1886380" y="2106331"/>
                <a:ext cx="0" cy="73675"/>
              </a:xfrm>
              <a:prstGeom prst="line">
                <a:avLst/>
              </a:prstGeom>
            </p:spPr>
            <p:style>
              <a:lnRef idx="1">
                <a:schemeClr val="dk1"/>
              </a:lnRef>
              <a:fillRef idx="0">
                <a:schemeClr val="dk1"/>
              </a:fillRef>
              <a:effectRef idx="0">
                <a:schemeClr val="dk1"/>
              </a:effectRef>
              <a:fontRef idx="minor">
                <a:schemeClr val="tx1"/>
              </a:fontRef>
            </p:style>
          </p:cxnSp>
        </p:grpSp>
      </p:grpSp>
      <p:pic>
        <p:nvPicPr>
          <p:cNvPr id="29" name="Picture 28">
            <a:extLst>
              <a:ext uri="{FF2B5EF4-FFF2-40B4-BE49-F238E27FC236}">
                <a16:creationId xmlns:a16="http://schemas.microsoft.com/office/drawing/2014/main" id="{33EF9CFE-502C-146C-4ABA-22C184889763}"/>
              </a:ext>
            </a:extLst>
          </p:cNvPr>
          <p:cNvPicPr>
            <a:picLocks noChangeAspect="1"/>
          </p:cNvPicPr>
          <p:nvPr/>
        </p:nvPicPr>
        <p:blipFill>
          <a:blip r:embed="rId4">
            <a:lum bright="-20000"/>
          </a:blip>
          <a:srcRect l="23255" r="-1"/>
          <a:stretch>
            <a:fillRect/>
          </a:stretch>
        </p:blipFill>
        <p:spPr>
          <a:xfrm>
            <a:off x="1305008" y="1982805"/>
            <a:ext cx="2444493" cy="4404360"/>
          </a:xfrm>
          <a:prstGeom prst="rect">
            <a:avLst/>
          </a:prstGeom>
        </p:spPr>
      </p:pic>
      <p:pic>
        <p:nvPicPr>
          <p:cNvPr id="30" name="Picture 29">
            <a:extLst>
              <a:ext uri="{FF2B5EF4-FFF2-40B4-BE49-F238E27FC236}">
                <a16:creationId xmlns:a16="http://schemas.microsoft.com/office/drawing/2014/main" id="{64BCCA24-7E2F-5BFF-8E4D-0E01600D656E}"/>
              </a:ext>
            </a:extLst>
          </p:cNvPr>
          <p:cNvPicPr>
            <a:picLocks noChangeAspect="1"/>
          </p:cNvPicPr>
          <p:nvPr/>
        </p:nvPicPr>
        <p:blipFill>
          <a:blip r:embed="rId5"/>
          <a:srcRect b="73683"/>
          <a:stretch/>
        </p:blipFill>
        <p:spPr>
          <a:xfrm>
            <a:off x="1341437" y="1978432"/>
            <a:ext cx="2311267" cy="243877"/>
          </a:xfrm>
          <a:prstGeom prst="rect">
            <a:avLst/>
          </a:prstGeom>
        </p:spPr>
      </p:pic>
      <p:sp>
        <p:nvSpPr>
          <p:cNvPr id="36" name="TextBox 35">
            <a:extLst>
              <a:ext uri="{FF2B5EF4-FFF2-40B4-BE49-F238E27FC236}">
                <a16:creationId xmlns:a16="http://schemas.microsoft.com/office/drawing/2014/main" id="{9EF3EBF9-1842-2D60-AD6E-D65E2DBB0AA2}"/>
              </a:ext>
            </a:extLst>
          </p:cNvPr>
          <p:cNvSpPr txBox="1"/>
          <p:nvPr/>
        </p:nvSpPr>
        <p:spPr>
          <a:xfrm>
            <a:off x="206061" y="2089283"/>
            <a:ext cx="765652" cy="400110"/>
          </a:xfrm>
          <a:prstGeom prst="rect">
            <a:avLst/>
          </a:prstGeom>
          <a:noFill/>
        </p:spPr>
        <p:txBody>
          <a:bodyPr wrap="square" rtlCol="0">
            <a:spAutoFit/>
          </a:bodyPr>
          <a:lstStyle/>
          <a:p>
            <a:pPr algn="ctr"/>
            <a:r>
              <a:rPr lang="en-US" sz="1000" dirty="0">
                <a:solidFill>
                  <a:srgbClr val="C00000"/>
                </a:solidFill>
              </a:rPr>
              <a:t>Design Capacity</a:t>
            </a:r>
            <a:endParaRPr lang="en-US" sz="1200" dirty="0">
              <a:solidFill>
                <a:srgbClr val="C00000"/>
              </a:solidFill>
            </a:endParaRPr>
          </a:p>
        </p:txBody>
      </p:sp>
      <p:sp>
        <p:nvSpPr>
          <p:cNvPr id="8" name="Title 5">
            <a:extLst>
              <a:ext uri="{FF2B5EF4-FFF2-40B4-BE49-F238E27FC236}">
                <a16:creationId xmlns:a16="http://schemas.microsoft.com/office/drawing/2014/main" id="{8BB8A1EC-01BC-E536-4DE7-42B9AB2AA8A6}"/>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dirty="0"/>
              <a:t>Flood-MAR Reduces Flood Flows</a:t>
            </a:r>
          </a:p>
        </p:txBody>
      </p:sp>
      <p:sp>
        <p:nvSpPr>
          <p:cNvPr id="32" name="Slide Number Placeholder 3">
            <a:extLst>
              <a:ext uri="{FF2B5EF4-FFF2-40B4-BE49-F238E27FC236}">
                <a16:creationId xmlns:a16="http://schemas.microsoft.com/office/drawing/2014/main" id="{78476E1D-90D3-B92C-B176-18B315D72FF7}"/>
              </a:ext>
            </a:extLst>
          </p:cNvPr>
          <p:cNvSpPr>
            <a:spLocks noGrp="1"/>
          </p:cNvSpPr>
          <p:nvPr>
            <p:ph type="sldNum" sz="quarter" idx="12"/>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15</a:t>
            </a:fld>
            <a:endParaRPr lang="en-US"/>
          </a:p>
        </p:txBody>
      </p:sp>
      <p:sp>
        <p:nvSpPr>
          <p:cNvPr id="3" name="TextBox 2">
            <a:extLst>
              <a:ext uri="{FF2B5EF4-FFF2-40B4-BE49-F238E27FC236}">
                <a16:creationId xmlns:a16="http://schemas.microsoft.com/office/drawing/2014/main" id="{1B4D8AE8-FBC3-71C9-BE20-5ED4144DB78E}"/>
              </a:ext>
            </a:extLst>
          </p:cNvPr>
          <p:cNvSpPr txBox="1"/>
          <p:nvPr/>
        </p:nvSpPr>
        <p:spPr>
          <a:xfrm>
            <a:off x="8905308" y="2746163"/>
            <a:ext cx="2356942" cy="19389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2400" dirty="0"/>
              <a:t>*I-FIRM also reduces the </a:t>
            </a:r>
            <a:r>
              <a:rPr lang="en-US" sz="2400" b="1" dirty="0"/>
              <a:t>frequency</a:t>
            </a:r>
            <a:r>
              <a:rPr lang="en-US" sz="2400" dirty="0"/>
              <a:t> and </a:t>
            </a:r>
            <a:r>
              <a:rPr lang="en-US" sz="2400" b="1" dirty="0"/>
              <a:t>duration</a:t>
            </a:r>
            <a:r>
              <a:rPr lang="en-US" sz="2400" dirty="0"/>
              <a:t> of flood flows</a:t>
            </a:r>
          </a:p>
        </p:txBody>
      </p:sp>
      <p:cxnSp>
        <p:nvCxnSpPr>
          <p:cNvPr id="34" name="Straight Connector 33">
            <a:extLst>
              <a:ext uri="{FF2B5EF4-FFF2-40B4-BE49-F238E27FC236}">
                <a16:creationId xmlns:a16="http://schemas.microsoft.com/office/drawing/2014/main" id="{CD31BB4E-853C-67F9-44F9-FD5905826DC7}"/>
              </a:ext>
            </a:extLst>
          </p:cNvPr>
          <p:cNvCxnSpPr>
            <a:cxnSpLocks/>
          </p:cNvCxnSpPr>
          <p:nvPr/>
        </p:nvCxnSpPr>
        <p:spPr>
          <a:xfrm>
            <a:off x="1341437" y="3129206"/>
            <a:ext cx="2194560" cy="0"/>
          </a:xfrm>
          <a:prstGeom prst="line">
            <a:avLst/>
          </a:prstGeom>
          <a:ln w="12700">
            <a:solidFill>
              <a:srgbClr val="C00000">
                <a:alpha val="86000"/>
              </a:srgb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E3ECDC97-8160-B561-6716-811CEDD43F61}"/>
              </a:ext>
            </a:extLst>
          </p:cNvPr>
          <p:cNvCxnSpPr>
            <a:cxnSpLocks/>
          </p:cNvCxnSpPr>
          <p:nvPr/>
        </p:nvCxnSpPr>
        <p:spPr>
          <a:xfrm>
            <a:off x="1341437" y="4336170"/>
            <a:ext cx="2194560" cy="0"/>
          </a:xfrm>
          <a:prstGeom prst="line">
            <a:avLst/>
          </a:prstGeom>
          <a:ln w="12700">
            <a:solidFill>
              <a:srgbClr val="C00000">
                <a:alpha val="86000"/>
              </a:srgb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87A362BB-9D58-2578-C80D-9262AAFC1244}"/>
              </a:ext>
            </a:extLst>
          </p:cNvPr>
          <p:cNvCxnSpPr>
            <a:cxnSpLocks/>
          </p:cNvCxnSpPr>
          <p:nvPr/>
        </p:nvCxnSpPr>
        <p:spPr>
          <a:xfrm>
            <a:off x="1341437" y="5263874"/>
            <a:ext cx="2194560" cy="0"/>
          </a:xfrm>
          <a:prstGeom prst="line">
            <a:avLst/>
          </a:prstGeom>
          <a:ln w="12700">
            <a:solidFill>
              <a:srgbClr val="C00000">
                <a:alpha val="86000"/>
              </a:srgb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C23B3372-F08B-B101-6B1E-EC2E4A4803FA}"/>
              </a:ext>
            </a:extLst>
          </p:cNvPr>
          <p:cNvCxnSpPr>
            <a:cxnSpLocks/>
          </p:cNvCxnSpPr>
          <p:nvPr/>
        </p:nvCxnSpPr>
        <p:spPr>
          <a:xfrm>
            <a:off x="1341259" y="6173412"/>
            <a:ext cx="2194560" cy="0"/>
          </a:xfrm>
          <a:prstGeom prst="line">
            <a:avLst/>
          </a:prstGeom>
          <a:ln w="12700">
            <a:solidFill>
              <a:srgbClr val="C00000">
                <a:alpha val="86000"/>
              </a:srgb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8B7F5CE-EF89-B0AA-E9DE-C56AE677D673}"/>
              </a:ext>
            </a:extLst>
          </p:cNvPr>
          <p:cNvCxnSpPr>
            <a:cxnSpLocks/>
          </p:cNvCxnSpPr>
          <p:nvPr/>
        </p:nvCxnSpPr>
        <p:spPr>
          <a:xfrm>
            <a:off x="1341437" y="2296162"/>
            <a:ext cx="2194560" cy="0"/>
          </a:xfrm>
          <a:prstGeom prst="line">
            <a:avLst/>
          </a:prstGeom>
          <a:ln w="12700">
            <a:solidFill>
              <a:srgbClr val="C00000">
                <a:alpha val="86000"/>
              </a:srgb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B76ED2A3-2009-B2F8-0DF1-7669C9ADFE18}"/>
              </a:ext>
            </a:extLst>
          </p:cNvPr>
          <p:cNvCxnSpPr>
            <a:cxnSpLocks/>
            <a:stCxn id="36" idx="3"/>
          </p:cNvCxnSpPr>
          <p:nvPr/>
        </p:nvCxnSpPr>
        <p:spPr>
          <a:xfrm>
            <a:off x="971713" y="2289338"/>
            <a:ext cx="273229" cy="0"/>
          </a:xfrm>
          <a:prstGeom prst="straightConnector1">
            <a:avLst/>
          </a:prstGeom>
          <a:ln w="15875">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67" name="TextBox 66">
            <a:extLst>
              <a:ext uri="{FF2B5EF4-FFF2-40B4-BE49-F238E27FC236}">
                <a16:creationId xmlns:a16="http://schemas.microsoft.com/office/drawing/2014/main" id="{B6D838F9-BED7-B37F-56ED-F5332D41EE1C}"/>
              </a:ext>
            </a:extLst>
          </p:cNvPr>
          <p:cNvSpPr txBox="1"/>
          <p:nvPr/>
        </p:nvSpPr>
        <p:spPr>
          <a:xfrm>
            <a:off x="3596290" y="5849739"/>
            <a:ext cx="1752132" cy="430887"/>
          </a:xfrm>
          <a:prstGeom prst="rect">
            <a:avLst/>
          </a:prstGeom>
          <a:noFill/>
        </p:spPr>
        <p:txBody>
          <a:bodyPr wrap="square" rtlCol="0">
            <a:spAutoFit/>
          </a:bodyPr>
          <a:lstStyle/>
          <a:p>
            <a:r>
              <a:rPr lang="en-US" sz="1100" b="1" i="1" dirty="0">
                <a:solidFill>
                  <a:srgbClr val="476769"/>
                </a:solidFill>
              </a:rPr>
              <a:t>UPPER SAN JOAQUIN River near Highway 41</a:t>
            </a:r>
          </a:p>
        </p:txBody>
      </p:sp>
    </p:spTree>
    <p:extLst>
      <p:ext uri="{BB962C8B-B14F-4D97-AF65-F5344CB8AC3E}">
        <p14:creationId xmlns:p14="http://schemas.microsoft.com/office/powerpoint/2010/main" val="153385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1A128-D7F6-9941-062B-D63BD27D2FD1}"/>
            </a:ext>
          </a:extLst>
        </p:cNvPr>
        <p:cNvGrpSpPr/>
        <p:nvPr/>
      </p:nvGrpSpPr>
      <p:grpSpPr>
        <a:xfrm>
          <a:off x="0" y="0"/>
          <a:ext cx="0" cy="0"/>
          <a:chOff x="0" y="0"/>
          <a:chExt cx="0" cy="0"/>
        </a:xfrm>
      </p:grpSpPr>
      <p:sp>
        <p:nvSpPr>
          <p:cNvPr id="5" name="Title 5">
            <a:extLst>
              <a:ext uri="{FF2B5EF4-FFF2-40B4-BE49-F238E27FC236}">
                <a16:creationId xmlns:a16="http://schemas.microsoft.com/office/drawing/2014/main" id="{121DD6C3-6D49-99E9-86CE-F523D0B2A034}"/>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dirty="0"/>
              <a:t>Intentional Recharge: “Recharge Management Areas”</a:t>
            </a:r>
          </a:p>
        </p:txBody>
      </p:sp>
      <p:pic>
        <p:nvPicPr>
          <p:cNvPr id="7" name="Graphic 6" descr="Group of people with solid fill">
            <a:extLst>
              <a:ext uri="{FF2B5EF4-FFF2-40B4-BE49-F238E27FC236}">
                <a16:creationId xmlns:a16="http://schemas.microsoft.com/office/drawing/2014/main" id="{D35196BD-B02C-342F-A06A-665BCB5712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41914" y="978976"/>
            <a:ext cx="914400" cy="914400"/>
          </a:xfrm>
          <a:prstGeom prst="rect">
            <a:avLst/>
          </a:prstGeom>
        </p:spPr>
      </p:pic>
      <p:pic>
        <p:nvPicPr>
          <p:cNvPr id="9" name="Graphic 8" descr="Topography Map with solid fill">
            <a:extLst>
              <a:ext uri="{FF2B5EF4-FFF2-40B4-BE49-F238E27FC236}">
                <a16:creationId xmlns:a16="http://schemas.microsoft.com/office/drawing/2014/main" id="{A5368CE5-F6EE-6436-9E1B-DFC056BE5F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56190" y="978976"/>
            <a:ext cx="914400" cy="914400"/>
          </a:xfrm>
          <a:prstGeom prst="rect">
            <a:avLst/>
          </a:prstGeom>
        </p:spPr>
      </p:pic>
      <p:pic>
        <p:nvPicPr>
          <p:cNvPr id="11" name="Graphic 10" descr="Tree With Roots with solid fill">
            <a:extLst>
              <a:ext uri="{FF2B5EF4-FFF2-40B4-BE49-F238E27FC236}">
                <a16:creationId xmlns:a16="http://schemas.microsoft.com/office/drawing/2014/main" id="{3E81D6D2-5FDF-E824-9E63-1F364C9A8C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4370" y="978976"/>
            <a:ext cx="914400" cy="914400"/>
          </a:xfrm>
          <a:prstGeom prst="rect">
            <a:avLst/>
          </a:prstGeom>
        </p:spPr>
      </p:pic>
      <p:pic>
        <p:nvPicPr>
          <p:cNvPr id="13" name="Graphic 12" descr="Neighborhood with solid fill">
            <a:extLst>
              <a:ext uri="{FF2B5EF4-FFF2-40B4-BE49-F238E27FC236}">
                <a16:creationId xmlns:a16="http://schemas.microsoft.com/office/drawing/2014/main" id="{185AAD8D-D7AF-2CBF-2EE6-76AE6E71B50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9811" y="978976"/>
            <a:ext cx="914400" cy="914400"/>
          </a:xfrm>
          <a:prstGeom prst="rect">
            <a:avLst/>
          </a:prstGeom>
        </p:spPr>
      </p:pic>
      <p:sp>
        <p:nvSpPr>
          <p:cNvPr id="16" name="Arrow: Up 15">
            <a:extLst>
              <a:ext uri="{FF2B5EF4-FFF2-40B4-BE49-F238E27FC236}">
                <a16:creationId xmlns:a16="http://schemas.microsoft.com/office/drawing/2014/main" id="{058CFA6F-41F6-CBB6-0020-B3BE1D285F10}"/>
              </a:ext>
            </a:extLst>
          </p:cNvPr>
          <p:cNvSpPr/>
          <p:nvPr/>
        </p:nvSpPr>
        <p:spPr>
          <a:xfrm>
            <a:off x="5859165" y="1975251"/>
            <a:ext cx="479898" cy="46692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rrow: Up 16">
            <a:extLst>
              <a:ext uri="{FF2B5EF4-FFF2-40B4-BE49-F238E27FC236}">
                <a16:creationId xmlns:a16="http://schemas.microsoft.com/office/drawing/2014/main" id="{097E8B3D-99F6-F585-1329-E231AE17D131}"/>
              </a:ext>
            </a:extLst>
          </p:cNvPr>
          <p:cNvSpPr/>
          <p:nvPr/>
        </p:nvSpPr>
        <p:spPr>
          <a:xfrm>
            <a:off x="1673441" y="1975251"/>
            <a:ext cx="479898" cy="46692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Arrow: Up 17">
            <a:extLst>
              <a:ext uri="{FF2B5EF4-FFF2-40B4-BE49-F238E27FC236}">
                <a16:creationId xmlns:a16="http://schemas.microsoft.com/office/drawing/2014/main" id="{C51EFA7E-A2DC-C66A-C10B-84BD49F6F7B9}"/>
              </a:ext>
            </a:extLst>
          </p:cNvPr>
          <p:cNvSpPr/>
          <p:nvPr/>
        </p:nvSpPr>
        <p:spPr>
          <a:xfrm>
            <a:off x="9027062" y="1975251"/>
            <a:ext cx="479898" cy="46692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Arrow: Up 18">
            <a:extLst>
              <a:ext uri="{FF2B5EF4-FFF2-40B4-BE49-F238E27FC236}">
                <a16:creationId xmlns:a16="http://schemas.microsoft.com/office/drawing/2014/main" id="{76998031-E5A7-B377-6B80-28A0B08BBCDB}"/>
              </a:ext>
            </a:extLst>
          </p:cNvPr>
          <p:cNvSpPr/>
          <p:nvPr/>
        </p:nvSpPr>
        <p:spPr>
          <a:xfrm>
            <a:off x="3391621" y="1975251"/>
            <a:ext cx="479898" cy="46692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75DBDAA-DCAC-F32C-AC62-571D531980A7}"/>
              </a:ext>
            </a:extLst>
          </p:cNvPr>
          <p:cNvSpPr txBox="1"/>
          <p:nvPr/>
        </p:nvSpPr>
        <p:spPr>
          <a:xfrm>
            <a:off x="1097888" y="2605928"/>
            <a:ext cx="1631004" cy="646331"/>
          </a:xfrm>
          <a:prstGeom prst="rect">
            <a:avLst/>
          </a:prstGeom>
          <a:noFill/>
        </p:spPr>
        <p:txBody>
          <a:bodyPr wrap="square">
            <a:spAutoFit/>
          </a:bodyPr>
          <a:lstStyle/>
          <a:p>
            <a:pPr marL="339725" lvl="1" indent="-339725" algn="ctr"/>
            <a:r>
              <a:rPr lang="en-US"/>
              <a:t>In-Basin</a:t>
            </a:r>
          </a:p>
          <a:p>
            <a:pPr marL="0" lvl="1" algn="ctr"/>
            <a:r>
              <a:rPr lang="en-US"/>
              <a:t>Retention</a:t>
            </a:r>
          </a:p>
        </p:txBody>
      </p:sp>
      <p:sp>
        <p:nvSpPr>
          <p:cNvPr id="23" name="TextBox 22">
            <a:extLst>
              <a:ext uri="{FF2B5EF4-FFF2-40B4-BE49-F238E27FC236}">
                <a16:creationId xmlns:a16="http://schemas.microsoft.com/office/drawing/2014/main" id="{D8EEEFBA-0400-4408-CA09-BC23A359694B}"/>
              </a:ext>
            </a:extLst>
          </p:cNvPr>
          <p:cNvSpPr txBox="1"/>
          <p:nvPr/>
        </p:nvSpPr>
        <p:spPr>
          <a:xfrm>
            <a:off x="8354233" y="2605928"/>
            <a:ext cx="1825557" cy="646331"/>
          </a:xfrm>
          <a:prstGeom prst="rect">
            <a:avLst/>
          </a:prstGeom>
          <a:noFill/>
        </p:spPr>
        <p:txBody>
          <a:bodyPr wrap="square">
            <a:spAutoFit/>
          </a:bodyPr>
          <a:lstStyle/>
          <a:p>
            <a:pPr marL="0" lvl="1" algn="ctr"/>
            <a:r>
              <a:rPr lang="en-US"/>
              <a:t>Subsidence Prevention </a:t>
            </a:r>
          </a:p>
        </p:txBody>
      </p:sp>
      <p:sp>
        <p:nvSpPr>
          <p:cNvPr id="26" name="TextBox 25">
            <a:extLst>
              <a:ext uri="{FF2B5EF4-FFF2-40B4-BE49-F238E27FC236}">
                <a16:creationId xmlns:a16="http://schemas.microsoft.com/office/drawing/2014/main" id="{51F20936-BDAC-5ECE-0646-29FABF8E631D}"/>
              </a:ext>
            </a:extLst>
          </p:cNvPr>
          <p:cNvSpPr txBox="1"/>
          <p:nvPr/>
        </p:nvSpPr>
        <p:spPr>
          <a:xfrm>
            <a:off x="5014171" y="2605928"/>
            <a:ext cx="2169886" cy="646331"/>
          </a:xfrm>
          <a:prstGeom prst="rect">
            <a:avLst/>
          </a:prstGeom>
          <a:noFill/>
        </p:spPr>
        <p:txBody>
          <a:bodyPr wrap="square">
            <a:spAutoFit/>
          </a:bodyPr>
          <a:lstStyle/>
          <a:p>
            <a:pPr marL="0" lvl="1" algn="ctr"/>
            <a:r>
              <a:rPr lang="en-US"/>
              <a:t>Disadvantaged Communities</a:t>
            </a:r>
          </a:p>
        </p:txBody>
      </p:sp>
      <p:sp>
        <p:nvSpPr>
          <p:cNvPr id="28" name="TextBox 27">
            <a:extLst>
              <a:ext uri="{FF2B5EF4-FFF2-40B4-BE49-F238E27FC236}">
                <a16:creationId xmlns:a16="http://schemas.microsoft.com/office/drawing/2014/main" id="{994FE14F-716E-ED88-C93B-9FEBB40D5F32}"/>
              </a:ext>
            </a:extLst>
          </p:cNvPr>
          <p:cNvSpPr txBox="1"/>
          <p:nvPr/>
        </p:nvSpPr>
        <p:spPr>
          <a:xfrm>
            <a:off x="2508025" y="2605928"/>
            <a:ext cx="2247090" cy="923330"/>
          </a:xfrm>
          <a:prstGeom prst="rect">
            <a:avLst/>
          </a:prstGeom>
          <a:noFill/>
        </p:spPr>
        <p:txBody>
          <a:bodyPr wrap="square">
            <a:spAutoFit/>
          </a:bodyPr>
          <a:lstStyle/>
          <a:p>
            <a:pPr marL="0" lvl="1" algn="ctr"/>
            <a:r>
              <a:rPr lang="en-US"/>
              <a:t>Groundwater Dependent Ecosystems</a:t>
            </a:r>
          </a:p>
        </p:txBody>
      </p:sp>
      <p:pic>
        <p:nvPicPr>
          <p:cNvPr id="31" name="Content Placeholder 2">
            <a:extLst>
              <a:ext uri="{FF2B5EF4-FFF2-40B4-BE49-F238E27FC236}">
                <a16:creationId xmlns:a16="http://schemas.microsoft.com/office/drawing/2014/main" id="{DF52ABDA-F665-3A63-E441-C39F31CF46E3}"/>
              </a:ext>
            </a:extLst>
          </p:cNvPr>
          <p:cNvPicPr>
            <a:picLocks noGrp="1" noChangeAspect="1"/>
          </p:cNvPicPr>
          <p:nvPr>
            <p:ph sz="half" idx="1"/>
          </p:nvPr>
        </p:nvPicPr>
        <p:blipFill>
          <a:blip r:embed="rId11"/>
          <a:stretch>
            <a:fillRect/>
          </a:stretch>
        </p:blipFill>
        <p:spPr>
          <a:xfrm>
            <a:off x="4949388" y="3629513"/>
            <a:ext cx="2276993" cy="2384072"/>
          </a:xfrm>
          <a:prstGeom prst="rect">
            <a:avLst/>
          </a:prstGeom>
          <a:ln>
            <a:solidFill>
              <a:schemeClr val="tx1">
                <a:lumMod val="75000"/>
                <a:lumOff val="25000"/>
              </a:schemeClr>
            </a:solidFill>
          </a:ln>
        </p:spPr>
      </p:pic>
      <p:pic>
        <p:nvPicPr>
          <p:cNvPr id="32" name="Content Placeholder 7">
            <a:extLst>
              <a:ext uri="{FF2B5EF4-FFF2-40B4-BE49-F238E27FC236}">
                <a16:creationId xmlns:a16="http://schemas.microsoft.com/office/drawing/2014/main" id="{BE220235-FAF9-C1C4-F11E-363A71D534D9}"/>
              </a:ext>
            </a:extLst>
          </p:cNvPr>
          <p:cNvPicPr>
            <a:picLocks noGrp="1" noChangeAspect="1"/>
          </p:cNvPicPr>
          <p:nvPr>
            <p:ph sz="half" idx="2"/>
          </p:nvPr>
        </p:nvPicPr>
        <p:blipFill>
          <a:blip r:embed="rId12"/>
          <a:stretch>
            <a:fillRect/>
          </a:stretch>
        </p:blipFill>
        <p:spPr>
          <a:xfrm>
            <a:off x="8153754" y="3629513"/>
            <a:ext cx="2239486" cy="2384073"/>
          </a:xfrm>
          <a:prstGeom prst="rect">
            <a:avLst/>
          </a:prstGeom>
          <a:ln>
            <a:solidFill>
              <a:schemeClr val="tx1">
                <a:lumMod val="75000"/>
                <a:lumOff val="25000"/>
              </a:schemeClr>
            </a:solidFill>
          </a:ln>
        </p:spPr>
      </p:pic>
      <p:pic>
        <p:nvPicPr>
          <p:cNvPr id="33" name="Content Placeholder 6">
            <a:extLst>
              <a:ext uri="{FF2B5EF4-FFF2-40B4-BE49-F238E27FC236}">
                <a16:creationId xmlns:a16="http://schemas.microsoft.com/office/drawing/2014/main" id="{28F4F6F0-3439-8CBA-751E-3F18864A694E}"/>
              </a:ext>
            </a:extLst>
          </p:cNvPr>
          <p:cNvPicPr>
            <a:picLocks noChangeAspect="1"/>
          </p:cNvPicPr>
          <p:nvPr/>
        </p:nvPicPr>
        <p:blipFill>
          <a:blip r:embed="rId13"/>
          <a:stretch>
            <a:fillRect/>
          </a:stretch>
        </p:blipFill>
        <p:spPr>
          <a:xfrm>
            <a:off x="1594717" y="3629511"/>
            <a:ext cx="2319813" cy="2384074"/>
          </a:xfrm>
          <a:prstGeom prst="rect">
            <a:avLst/>
          </a:prstGeom>
          <a:ln>
            <a:solidFill>
              <a:schemeClr val="tx1">
                <a:lumMod val="75000"/>
                <a:lumOff val="25000"/>
              </a:schemeClr>
            </a:solidFill>
          </a:ln>
        </p:spPr>
      </p:pic>
      <p:sp>
        <p:nvSpPr>
          <p:cNvPr id="34" name="TextBox 33">
            <a:extLst>
              <a:ext uri="{FF2B5EF4-FFF2-40B4-BE49-F238E27FC236}">
                <a16:creationId xmlns:a16="http://schemas.microsoft.com/office/drawing/2014/main" id="{F31FA154-4FEA-FC68-5217-B9C838AC488B}"/>
              </a:ext>
            </a:extLst>
          </p:cNvPr>
          <p:cNvSpPr txBox="1"/>
          <p:nvPr/>
        </p:nvSpPr>
        <p:spPr>
          <a:xfrm>
            <a:off x="8144974" y="5321088"/>
            <a:ext cx="1329673" cy="692497"/>
          </a:xfrm>
          <a:prstGeom prst="rect">
            <a:avLst/>
          </a:prstGeom>
          <a:noFill/>
        </p:spPr>
        <p:txBody>
          <a:bodyPr wrap="square" tIns="91440" bIns="91440" rtlCol="0">
            <a:spAutoFit/>
          </a:bodyPr>
          <a:lstStyle/>
          <a:p>
            <a:r>
              <a:rPr lang="en-US" sz="1100" b="1"/>
              <a:t>Subsidence Prone Areas (&gt;0.15 ft/year)</a:t>
            </a:r>
          </a:p>
        </p:txBody>
      </p:sp>
      <p:sp>
        <p:nvSpPr>
          <p:cNvPr id="35" name="TextBox 34">
            <a:extLst>
              <a:ext uri="{FF2B5EF4-FFF2-40B4-BE49-F238E27FC236}">
                <a16:creationId xmlns:a16="http://schemas.microsoft.com/office/drawing/2014/main" id="{B8BB53A4-BBD1-CCF9-2875-35AB22BD7971}"/>
              </a:ext>
            </a:extLst>
          </p:cNvPr>
          <p:cNvSpPr txBox="1"/>
          <p:nvPr/>
        </p:nvSpPr>
        <p:spPr>
          <a:xfrm>
            <a:off x="4949388" y="5318926"/>
            <a:ext cx="1200465" cy="692497"/>
          </a:xfrm>
          <a:prstGeom prst="rect">
            <a:avLst/>
          </a:prstGeom>
          <a:noFill/>
        </p:spPr>
        <p:txBody>
          <a:bodyPr wrap="square" tIns="91440" bIns="91440" rtlCol="0">
            <a:spAutoFit/>
          </a:bodyPr>
          <a:lstStyle/>
          <a:p>
            <a:r>
              <a:rPr lang="en-US" sz="1100" b="1"/>
              <a:t>Disadvantaged Communities (DACs)</a:t>
            </a:r>
          </a:p>
        </p:txBody>
      </p:sp>
      <p:sp>
        <p:nvSpPr>
          <p:cNvPr id="2" name="Rectangle 1">
            <a:extLst>
              <a:ext uri="{FF2B5EF4-FFF2-40B4-BE49-F238E27FC236}">
                <a16:creationId xmlns:a16="http://schemas.microsoft.com/office/drawing/2014/main" id="{7A1BD49B-12AC-51BE-E4A9-ECC6EF2CBC76}"/>
              </a:ext>
            </a:extLst>
          </p:cNvPr>
          <p:cNvSpPr/>
          <p:nvPr/>
        </p:nvSpPr>
        <p:spPr>
          <a:xfrm>
            <a:off x="1594717" y="6072995"/>
            <a:ext cx="147819" cy="129397"/>
          </a:xfrm>
          <a:prstGeom prst="rect">
            <a:avLst/>
          </a:prstGeom>
          <a:solidFill>
            <a:srgbClr val="63E1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463936-563F-BA3C-CE4F-99772CBC6D84}"/>
              </a:ext>
            </a:extLst>
          </p:cNvPr>
          <p:cNvSpPr txBox="1"/>
          <p:nvPr/>
        </p:nvSpPr>
        <p:spPr>
          <a:xfrm>
            <a:off x="1722291" y="6011423"/>
            <a:ext cx="1681871" cy="261610"/>
          </a:xfrm>
          <a:prstGeom prst="rect">
            <a:avLst/>
          </a:prstGeom>
          <a:noFill/>
        </p:spPr>
        <p:txBody>
          <a:bodyPr wrap="none" rtlCol="0">
            <a:spAutoFit/>
          </a:bodyPr>
          <a:lstStyle/>
          <a:p>
            <a:r>
              <a:rPr lang="en-US" sz="1100" b="1"/>
              <a:t>GDE-supporting areas</a:t>
            </a:r>
          </a:p>
        </p:txBody>
      </p:sp>
      <p:sp>
        <p:nvSpPr>
          <p:cNvPr id="4" name="Rectangle 3">
            <a:extLst>
              <a:ext uri="{FF2B5EF4-FFF2-40B4-BE49-F238E27FC236}">
                <a16:creationId xmlns:a16="http://schemas.microsoft.com/office/drawing/2014/main" id="{A4BD5C25-967A-4606-6612-51BE91A44EB3}"/>
              </a:ext>
            </a:extLst>
          </p:cNvPr>
          <p:cNvSpPr/>
          <p:nvPr/>
        </p:nvSpPr>
        <p:spPr>
          <a:xfrm>
            <a:off x="1594717" y="6243655"/>
            <a:ext cx="147819" cy="129397"/>
          </a:xfrm>
          <a:prstGeom prst="rect">
            <a:avLst/>
          </a:prstGeom>
          <a:solidFill>
            <a:srgbClr val="FFFE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1F7A828-CD32-30FA-CA0D-1356335EF781}"/>
              </a:ext>
            </a:extLst>
          </p:cNvPr>
          <p:cNvSpPr txBox="1"/>
          <p:nvPr/>
        </p:nvSpPr>
        <p:spPr>
          <a:xfrm>
            <a:off x="1722290" y="6202392"/>
            <a:ext cx="1366080" cy="261610"/>
          </a:xfrm>
          <a:prstGeom prst="rect">
            <a:avLst/>
          </a:prstGeom>
          <a:noFill/>
        </p:spPr>
        <p:txBody>
          <a:bodyPr wrap="none" rtlCol="0">
            <a:spAutoFit/>
          </a:bodyPr>
          <a:lstStyle/>
          <a:p>
            <a:r>
              <a:rPr lang="en-US" sz="1100" b="1"/>
              <a:t>In-basin retention</a:t>
            </a:r>
          </a:p>
        </p:txBody>
      </p:sp>
      <p:sp>
        <p:nvSpPr>
          <p:cNvPr id="8" name="Slide Number Placeholder 3">
            <a:extLst>
              <a:ext uri="{FF2B5EF4-FFF2-40B4-BE49-F238E27FC236}">
                <a16:creationId xmlns:a16="http://schemas.microsoft.com/office/drawing/2014/main" id="{17DB8878-9A09-0372-A748-7D313A286B15}"/>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16</a:t>
            </a:fld>
            <a:endParaRPr lang="en-US"/>
          </a:p>
        </p:txBody>
      </p:sp>
    </p:spTree>
    <p:extLst>
      <p:ext uri="{BB962C8B-B14F-4D97-AF65-F5344CB8AC3E}">
        <p14:creationId xmlns:p14="http://schemas.microsoft.com/office/powerpoint/2010/main" val="3569321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F05E3-58FC-62A9-4823-8A9D9803F27A}"/>
            </a:ext>
          </a:extLst>
        </p:cNvPr>
        <p:cNvGrpSpPr/>
        <p:nvPr/>
      </p:nvGrpSpPr>
      <p:grpSpPr>
        <a:xfrm>
          <a:off x="0" y="0"/>
          <a:ext cx="0" cy="0"/>
          <a:chOff x="0" y="0"/>
          <a:chExt cx="0" cy="0"/>
        </a:xfrm>
      </p:grpSpPr>
      <p:sp>
        <p:nvSpPr>
          <p:cNvPr id="53" name="Rectangle 52">
            <a:extLst>
              <a:ext uri="{FF2B5EF4-FFF2-40B4-BE49-F238E27FC236}">
                <a16:creationId xmlns:a16="http://schemas.microsoft.com/office/drawing/2014/main" id="{2530787E-7501-AF72-FF24-773577FA9651}"/>
              </a:ext>
            </a:extLst>
          </p:cNvPr>
          <p:cNvSpPr/>
          <p:nvPr/>
        </p:nvSpPr>
        <p:spPr>
          <a:xfrm>
            <a:off x="721744" y="851009"/>
            <a:ext cx="5374256" cy="554678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itle 5">
            <a:extLst>
              <a:ext uri="{FF2B5EF4-FFF2-40B4-BE49-F238E27FC236}">
                <a16:creationId xmlns:a16="http://schemas.microsoft.com/office/drawing/2014/main" id="{EE8765D3-F01D-84C0-BA32-6889E5BB9CD5}"/>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dirty="0"/>
              <a:t>Intentional Recharge: “Recharge Management Areas”</a:t>
            </a:r>
          </a:p>
        </p:txBody>
      </p:sp>
      <p:pic>
        <p:nvPicPr>
          <p:cNvPr id="50" name="Picture 49" descr="Chart, waterfall chart&#10;&#10;AI-generated content may be incorrect.">
            <a:extLst>
              <a:ext uri="{FF2B5EF4-FFF2-40B4-BE49-F238E27FC236}">
                <a16:creationId xmlns:a16="http://schemas.microsoft.com/office/drawing/2014/main" id="{E251E4D1-0AF3-E632-5A36-7A2A8FA6CE6D}"/>
              </a:ext>
            </a:extLst>
          </p:cNvPr>
          <p:cNvPicPr>
            <a:picLocks noChangeAspect="1"/>
          </p:cNvPicPr>
          <p:nvPr/>
        </p:nvPicPr>
        <p:blipFill>
          <a:blip r:embed="rId3">
            <a:extLst>
              <a:ext uri="{28A0092B-C50C-407E-A947-70E740481C1C}">
                <a14:useLocalDpi xmlns:a14="http://schemas.microsoft.com/office/drawing/2010/main" val="0"/>
              </a:ext>
            </a:extLst>
          </a:blip>
          <a:srcRect l="6565" t="16570" b="12573"/>
          <a:stretch>
            <a:fillRect/>
          </a:stretch>
        </p:blipFill>
        <p:spPr>
          <a:xfrm>
            <a:off x="912669" y="1290957"/>
            <a:ext cx="4874408" cy="2109158"/>
          </a:xfrm>
          <a:prstGeom prst="rect">
            <a:avLst/>
          </a:prstGeom>
        </p:spPr>
      </p:pic>
      <p:pic>
        <p:nvPicPr>
          <p:cNvPr id="52" name="Picture 51" descr="Chart, bar chart&#10;&#10;AI-generated content may be incorrect.">
            <a:extLst>
              <a:ext uri="{FF2B5EF4-FFF2-40B4-BE49-F238E27FC236}">
                <a16:creationId xmlns:a16="http://schemas.microsoft.com/office/drawing/2014/main" id="{CFFD50F4-039F-5E3E-FD90-DA9CA5DCB9AC}"/>
              </a:ext>
            </a:extLst>
          </p:cNvPr>
          <p:cNvPicPr>
            <a:picLocks noChangeAspect="1"/>
          </p:cNvPicPr>
          <p:nvPr/>
        </p:nvPicPr>
        <p:blipFill>
          <a:blip r:embed="rId4">
            <a:extLst>
              <a:ext uri="{28A0092B-C50C-407E-A947-70E740481C1C}">
                <a14:useLocalDpi xmlns:a14="http://schemas.microsoft.com/office/drawing/2010/main" val="0"/>
              </a:ext>
            </a:extLst>
          </a:blip>
          <a:srcRect l="6774" t="16570" b="12573"/>
          <a:stretch>
            <a:fillRect/>
          </a:stretch>
        </p:blipFill>
        <p:spPr>
          <a:xfrm>
            <a:off x="912670" y="3753798"/>
            <a:ext cx="4874407" cy="2109158"/>
          </a:xfrm>
          <a:prstGeom prst="rect">
            <a:avLst/>
          </a:prstGeom>
        </p:spPr>
      </p:pic>
      <p:sp>
        <p:nvSpPr>
          <p:cNvPr id="54" name="TextBox 53">
            <a:extLst>
              <a:ext uri="{FF2B5EF4-FFF2-40B4-BE49-F238E27FC236}">
                <a16:creationId xmlns:a16="http://schemas.microsoft.com/office/drawing/2014/main" id="{1E4DF1E1-A249-8132-B24B-8CCBC00DCC95}"/>
              </a:ext>
            </a:extLst>
          </p:cNvPr>
          <p:cNvSpPr txBox="1"/>
          <p:nvPr/>
        </p:nvSpPr>
        <p:spPr>
          <a:xfrm>
            <a:off x="4225695" y="1009291"/>
            <a:ext cx="1561382" cy="369332"/>
          </a:xfrm>
          <a:prstGeom prst="rect">
            <a:avLst/>
          </a:prstGeom>
          <a:noFill/>
        </p:spPr>
        <p:txBody>
          <a:bodyPr wrap="square" rtlCol="0">
            <a:spAutoFit/>
          </a:bodyPr>
          <a:lstStyle/>
          <a:p>
            <a:pPr algn="r"/>
            <a:r>
              <a:rPr lang="en-US" b="1"/>
              <a:t>Stanislaus</a:t>
            </a:r>
          </a:p>
        </p:txBody>
      </p:sp>
      <p:sp>
        <p:nvSpPr>
          <p:cNvPr id="55" name="TextBox 54">
            <a:extLst>
              <a:ext uri="{FF2B5EF4-FFF2-40B4-BE49-F238E27FC236}">
                <a16:creationId xmlns:a16="http://schemas.microsoft.com/office/drawing/2014/main" id="{C4A738EB-76BC-99EB-0B2F-66D79E5CEF7F}"/>
              </a:ext>
            </a:extLst>
          </p:cNvPr>
          <p:cNvSpPr txBox="1"/>
          <p:nvPr/>
        </p:nvSpPr>
        <p:spPr>
          <a:xfrm>
            <a:off x="4225695" y="3510245"/>
            <a:ext cx="1561382" cy="369332"/>
          </a:xfrm>
          <a:prstGeom prst="rect">
            <a:avLst/>
          </a:prstGeom>
          <a:noFill/>
        </p:spPr>
        <p:txBody>
          <a:bodyPr wrap="square" rtlCol="0">
            <a:spAutoFit/>
          </a:bodyPr>
          <a:lstStyle/>
          <a:p>
            <a:pPr algn="r"/>
            <a:r>
              <a:rPr lang="en-US" b="1"/>
              <a:t>Merced</a:t>
            </a:r>
          </a:p>
        </p:txBody>
      </p:sp>
      <p:sp>
        <p:nvSpPr>
          <p:cNvPr id="56" name="TextBox 55">
            <a:extLst>
              <a:ext uri="{FF2B5EF4-FFF2-40B4-BE49-F238E27FC236}">
                <a16:creationId xmlns:a16="http://schemas.microsoft.com/office/drawing/2014/main" id="{B7DDA690-7A1D-6160-0AF1-1525486A9F15}"/>
              </a:ext>
            </a:extLst>
          </p:cNvPr>
          <p:cNvSpPr txBox="1"/>
          <p:nvPr/>
        </p:nvSpPr>
        <p:spPr>
          <a:xfrm>
            <a:off x="843656" y="1015918"/>
            <a:ext cx="2722220" cy="276999"/>
          </a:xfrm>
          <a:prstGeom prst="rect">
            <a:avLst/>
          </a:prstGeom>
          <a:noFill/>
        </p:spPr>
        <p:txBody>
          <a:bodyPr wrap="none" rtlCol="0">
            <a:spAutoFit/>
          </a:bodyPr>
          <a:lstStyle/>
          <a:p>
            <a:r>
              <a:rPr lang="en-US" sz="1200"/>
              <a:t>Average Annual Recharge (acre-feet)</a:t>
            </a:r>
          </a:p>
        </p:txBody>
      </p:sp>
      <p:sp>
        <p:nvSpPr>
          <p:cNvPr id="57" name="TextBox 56">
            <a:extLst>
              <a:ext uri="{FF2B5EF4-FFF2-40B4-BE49-F238E27FC236}">
                <a16:creationId xmlns:a16="http://schemas.microsoft.com/office/drawing/2014/main" id="{0021A084-FA08-692C-4830-37F3B22FD6E4}"/>
              </a:ext>
            </a:extLst>
          </p:cNvPr>
          <p:cNvSpPr txBox="1"/>
          <p:nvPr/>
        </p:nvSpPr>
        <p:spPr>
          <a:xfrm>
            <a:off x="721744" y="3505645"/>
            <a:ext cx="2722220" cy="276999"/>
          </a:xfrm>
          <a:prstGeom prst="rect">
            <a:avLst/>
          </a:prstGeom>
          <a:noFill/>
        </p:spPr>
        <p:txBody>
          <a:bodyPr wrap="none" rtlCol="0">
            <a:spAutoFit/>
          </a:bodyPr>
          <a:lstStyle/>
          <a:p>
            <a:r>
              <a:rPr lang="en-US" sz="1200"/>
              <a:t>Average Annual Recharge (acre-feet)</a:t>
            </a:r>
          </a:p>
        </p:txBody>
      </p:sp>
      <p:sp>
        <p:nvSpPr>
          <p:cNvPr id="58" name="TextBox 57">
            <a:extLst>
              <a:ext uri="{FF2B5EF4-FFF2-40B4-BE49-F238E27FC236}">
                <a16:creationId xmlns:a16="http://schemas.microsoft.com/office/drawing/2014/main" id="{AF1B8AFD-C3CE-E257-DEC3-6F40F4DF8BAB}"/>
              </a:ext>
            </a:extLst>
          </p:cNvPr>
          <p:cNvSpPr txBox="1"/>
          <p:nvPr/>
        </p:nvSpPr>
        <p:spPr>
          <a:xfrm>
            <a:off x="3385207" y="5830449"/>
            <a:ext cx="2483372" cy="307777"/>
          </a:xfrm>
          <a:prstGeom prst="rect">
            <a:avLst/>
          </a:prstGeom>
          <a:noFill/>
        </p:spPr>
        <p:txBody>
          <a:bodyPr wrap="none" rtlCol="0">
            <a:spAutoFit/>
          </a:bodyPr>
          <a:lstStyle/>
          <a:p>
            <a:r>
              <a:rPr lang="en-US" sz="1400"/>
              <a:t>(Multiple, overlapping RMAs)</a:t>
            </a:r>
          </a:p>
        </p:txBody>
      </p:sp>
      <p:sp>
        <p:nvSpPr>
          <p:cNvPr id="59" name="Arrow: Right 58">
            <a:extLst>
              <a:ext uri="{FF2B5EF4-FFF2-40B4-BE49-F238E27FC236}">
                <a16:creationId xmlns:a16="http://schemas.microsoft.com/office/drawing/2014/main" id="{D479F88D-FB89-4D8E-D3D9-D4F938D1D409}"/>
              </a:ext>
            </a:extLst>
          </p:cNvPr>
          <p:cNvSpPr/>
          <p:nvPr/>
        </p:nvSpPr>
        <p:spPr>
          <a:xfrm>
            <a:off x="2501143" y="6105059"/>
            <a:ext cx="3140015" cy="532262"/>
          </a:xfrm>
          <a:prstGeom prst="rightArrow">
            <a:avLst/>
          </a:prstGeom>
          <a:solidFill>
            <a:srgbClr val="2095B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Increasing RMA Benefits</a:t>
            </a:r>
          </a:p>
        </p:txBody>
      </p:sp>
      <p:graphicFrame>
        <p:nvGraphicFramePr>
          <p:cNvPr id="64" name="Table 63">
            <a:extLst>
              <a:ext uri="{FF2B5EF4-FFF2-40B4-BE49-F238E27FC236}">
                <a16:creationId xmlns:a16="http://schemas.microsoft.com/office/drawing/2014/main" id="{1FB2E8DA-CB77-FD25-C394-5B76591B073B}"/>
              </a:ext>
            </a:extLst>
          </p:cNvPr>
          <p:cNvGraphicFramePr>
            <a:graphicFrameLocks noGrp="1"/>
          </p:cNvGraphicFramePr>
          <p:nvPr>
            <p:extLst>
              <p:ext uri="{D42A27DB-BD31-4B8C-83A1-F6EECF244321}">
                <p14:modId xmlns:p14="http://schemas.microsoft.com/office/powerpoint/2010/main" val="1561399318"/>
              </p:ext>
            </p:extLst>
          </p:nvPr>
        </p:nvGraphicFramePr>
        <p:xfrm>
          <a:off x="6374704" y="1916429"/>
          <a:ext cx="4662801" cy="4022886"/>
        </p:xfrm>
        <a:graphic>
          <a:graphicData uri="http://schemas.openxmlformats.org/drawingml/2006/table">
            <a:tbl>
              <a:tblPr firstRow="1" bandRow="1">
                <a:tableStyleId>{91EBBBCC-DAD2-459C-BE2E-F6DE35CF9A28}</a:tableStyleId>
              </a:tblPr>
              <a:tblGrid>
                <a:gridCol w="1716873">
                  <a:extLst>
                    <a:ext uri="{9D8B030D-6E8A-4147-A177-3AD203B41FA5}">
                      <a16:colId xmlns:a16="http://schemas.microsoft.com/office/drawing/2014/main" val="4035133663"/>
                    </a:ext>
                  </a:extLst>
                </a:gridCol>
                <a:gridCol w="1391661">
                  <a:extLst>
                    <a:ext uri="{9D8B030D-6E8A-4147-A177-3AD203B41FA5}">
                      <a16:colId xmlns:a16="http://schemas.microsoft.com/office/drawing/2014/main" val="3109674331"/>
                    </a:ext>
                  </a:extLst>
                </a:gridCol>
                <a:gridCol w="1554267">
                  <a:extLst>
                    <a:ext uri="{9D8B030D-6E8A-4147-A177-3AD203B41FA5}">
                      <a16:colId xmlns:a16="http://schemas.microsoft.com/office/drawing/2014/main" val="236636607"/>
                    </a:ext>
                  </a:extLst>
                </a:gridCol>
              </a:tblGrid>
              <a:tr h="670481">
                <a:tc>
                  <a:txBody>
                    <a:bodyPr/>
                    <a:lstStyle/>
                    <a:p>
                      <a:pPr algn="ctr"/>
                      <a:r>
                        <a:rPr lang="en-US" sz="2000"/>
                        <a:t>Watershed</a:t>
                      </a:r>
                    </a:p>
                  </a:txBody>
                  <a:tcPr/>
                </a:tc>
                <a:tc>
                  <a:txBody>
                    <a:bodyPr/>
                    <a:lstStyle/>
                    <a:p>
                      <a:pPr algn="ctr"/>
                      <a:r>
                        <a:rPr lang="en-US" sz="2000"/>
                        <a:t>DACs</a:t>
                      </a:r>
                    </a:p>
                  </a:txBody>
                  <a:tcPr/>
                </a:tc>
                <a:tc>
                  <a:txBody>
                    <a:bodyPr/>
                    <a:lstStyle/>
                    <a:p>
                      <a:pPr algn="ctr"/>
                      <a:r>
                        <a:rPr lang="en-US" sz="2000"/>
                        <a:t>All Areas</a:t>
                      </a:r>
                    </a:p>
                  </a:txBody>
                  <a:tcPr/>
                </a:tc>
                <a:extLst>
                  <a:ext uri="{0D108BD9-81ED-4DB2-BD59-A6C34878D82A}">
                    <a16:rowId xmlns:a16="http://schemas.microsoft.com/office/drawing/2014/main" val="2086933367"/>
                  </a:ext>
                </a:extLst>
              </a:tr>
              <a:tr h="670481">
                <a:tc>
                  <a:txBody>
                    <a:bodyPr/>
                    <a:lstStyle/>
                    <a:p>
                      <a:pPr algn="ctr"/>
                      <a:r>
                        <a:rPr lang="en-US" sz="2000"/>
                        <a:t>Calaveras</a:t>
                      </a:r>
                    </a:p>
                  </a:txBody>
                  <a:tcPr/>
                </a:tc>
                <a:tc>
                  <a:txBody>
                    <a:bodyPr/>
                    <a:lstStyle/>
                    <a:p>
                      <a:pPr algn="ctr"/>
                      <a:r>
                        <a:rPr lang="en-US" sz="2000"/>
                        <a:t>+6</a:t>
                      </a:r>
                    </a:p>
                  </a:txBody>
                  <a:tcPr/>
                </a:tc>
                <a:tc>
                  <a:txBody>
                    <a:bodyPr/>
                    <a:lstStyle/>
                    <a:p>
                      <a:pPr algn="ctr"/>
                      <a:r>
                        <a:rPr lang="en-US" sz="2000"/>
                        <a:t>+10</a:t>
                      </a:r>
                    </a:p>
                  </a:txBody>
                  <a:tcPr/>
                </a:tc>
                <a:extLst>
                  <a:ext uri="{0D108BD9-81ED-4DB2-BD59-A6C34878D82A}">
                    <a16:rowId xmlns:a16="http://schemas.microsoft.com/office/drawing/2014/main" val="1341284131"/>
                  </a:ext>
                </a:extLst>
              </a:tr>
              <a:tr h="670481">
                <a:tc>
                  <a:txBody>
                    <a:bodyPr/>
                    <a:lstStyle/>
                    <a:p>
                      <a:pPr algn="ctr"/>
                      <a:r>
                        <a:rPr lang="en-US" sz="2000">
                          <a:highlight>
                            <a:srgbClr val="FFFF00"/>
                          </a:highlight>
                        </a:rPr>
                        <a:t>Stanislaus</a:t>
                      </a:r>
                    </a:p>
                  </a:txBody>
                  <a:tcPr/>
                </a:tc>
                <a:tc>
                  <a:txBody>
                    <a:bodyPr/>
                    <a:lstStyle/>
                    <a:p>
                      <a:pPr algn="ctr"/>
                      <a:r>
                        <a:rPr lang="en-US" sz="2000">
                          <a:highlight>
                            <a:srgbClr val="FFFF00"/>
                          </a:highlight>
                        </a:rPr>
                        <a:t>+4</a:t>
                      </a:r>
                    </a:p>
                  </a:txBody>
                  <a:tcPr/>
                </a:tc>
                <a:tc>
                  <a:txBody>
                    <a:bodyPr/>
                    <a:lstStyle/>
                    <a:p>
                      <a:pPr algn="ctr"/>
                      <a:r>
                        <a:rPr lang="en-US" sz="2000">
                          <a:highlight>
                            <a:srgbClr val="FFFF00"/>
                          </a:highlight>
                        </a:rPr>
                        <a:t>+2</a:t>
                      </a:r>
                    </a:p>
                  </a:txBody>
                  <a:tcPr/>
                </a:tc>
                <a:extLst>
                  <a:ext uri="{0D108BD9-81ED-4DB2-BD59-A6C34878D82A}">
                    <a16:rowId xmlns:a16="http://schemas.microsoft.com/office/drawing/2014/main" val="2335881123"/>
                  </a:ext>
                </a:extLst>
              </a:tr>
              <a:tr h="670481">
                <a:tc>
                  <a:txBody>
                    <a:bodyPr/>
                    <a:lstStyle/>
                    <a:p>
                      <a:pPr algn="ctr"/>
                      <a:r>
                        <a:rPr lang="en-US" sz="2000"/>
                        <a:t>Tuolumne</a:t>
                      </a:r>
                    </a:p>
                  </a:txBody>
                  <a:tcPr/>
                </a:tc>
                <a:tc>
                  <a:txBody>
                    <a:bodyPr/>
                    <a:lstStyle/>
                    <a:p>
                      <a:pPr algn="ctr"/>
                      <a:r>
                        <a:rPr lang="en-US" sz="2000"/>
                        <a:t>+9</a:t>
                      </a:r>
                    </a:p>
                  </a:txBody>
                  <a:tcPr/>
                </a:tc>
                <a:tc>
                  <a:txBody>
                    <a:bodyPr/>
                    <a:lstStyle/>
                    <a:p>
                      <a:pPr algn="ctr"/>
                      <a:r>
                        <a:rPr lang="en-US" sz="2000"/>
                        <a:t>+9</a:t>
                      </a:r>
                    </a:p>
                  </a:txBody>
                  <a:tcPr/>
                </a:tc>
                <a:extLst>
                  <a:ext uri="{0D108BD9-81ED-4DB2-BD59-A6C34878D82A}">
                    <a16:rowId xmlns:a16="http://schemas.microsoft.com/office/drawing/2014/main" val="2113004642"/>
                  </a:ext>
                </a:extLst>
              </a:tr>
              <a:tr h="670481">
                <a:tc>
                  <a:txBody>
                    <a:bodyPr/>
                    <a:lstStyle/>
                    <a:p>
                      <a:pPr algn="ctr"/>
                      <a:r>
                        <a:rPr lang="en-US" sz="2000">
                          <a:highlight>
                            <a:srgbClr val="FFFF00"/>
                          </a:highlight>
                        </a:rPr>
                        <a:t>Merced</a:t>
                      </a:r>
                    </a:p>
                  </a:txBody>
                  <a:tcPr/>
                </a:tc>
                <a:tc>
                  <a:txBody>
                    <a:bodyPr/>
                    <a:lstStyle/>
                    <a:p>
                      <a:pPr algn="ctr"/>
                      <a:r>
                        <a:rPr lang="en-US" sz="2000">
                          <a:highlight>
                            <a:srgbClr val="FFFF00"/>
                          </a:highlight>
                        </a:rPr>
                        <a:t>+13</a:t>
                      </a:r>
                    </a:p>
                  </a:txBody>
                  <a:tcPr/>
                </a:tc>
                <a:tc>
                  <a:txBody>
                    <a:bodyPr/>
                    <a:lstStyle/>
                    <a:p>
                      <a:pPr algn="ctr"/>
                      <a:r>
                        <a:rPr lang="en-US" sz="2000">
                          <a:highlight>
                            <a:srgbClr val="FFFF00"/>
                          </a:highlight>
                        </a:rPr>
                        <a:t>+9</a:t>
                      </a:r>
                    </a:p>
                  </a:txBody>
                  <a:tcPr/>
                </a:tc>
                <a:extLst>
                  <a:ext uri="{0D108BD9-81ED-4DB2-BD59-A6C34878D82A}">
                    <a16:rowId xmlns:a16="http://schemas.microsoft.com/office/drawing/2014/main" val="3243503805"/>
                  </a:ext>
                </a:extLst>
              </a:tr>
              <a:tr h="670481">
                <a:tc>
                  <a:txBody>
                    <a:bodyPr/>
                    <a:lstStyle/>
                    <a:p>
                      <a:pPr algn="ctr"/>
                      <a:r>
                        <a:rPr lang="en-US" sz="2000"/>
                        <a:t>USJ</a:t>
                      </a:r>
                    </a:p>
                  </a:txBody>
                  <a:tcPr/>
                </a:tc>
                <a:tc>
                  <a:txBody>
                    <a:bodyPr/>
                    <a:lstStyle/>
                    <a:p>
                      <a:pPr algn="ctr"/>
                      <a:r>
                        <a:rPr lang="en-US" sz="2000"/>
                        <a:t>+2</a:t>
                      </a:r>
                    </a:p>
                  </a:txBody>
                  <a:tcPr/>
                </a:tc>
                <a:tc>
                  <a:txBody>
                    <a:bodyPr/>
                    <a:lstStyle/>
                    <a:p>
                      <a:pPr algn="ctr"/>
                      <a:r>
                        <a:rPr lang="en-US" sz="2000"/>
                        <a:t>+4</a:t>
                      </a:r>
                    </a:p>
                  </a:txBody>
                  <a:tcPr/>
                </a:tc>
                <a:extLst>
                  <a:ext uri="{0D108BD9-81ED-4DB2-BD59-A6C34878D82A}">
                    <a16:rowId xmlns:a16="http://schemas.microsoft.com/office/drawing/2014/main" val="2541831667"/>
                  </a:ext>
                </a:extLst>
              </a:tr>
            </a:tbl>
          </a:graphicData>
        </a:graphic>
      </p:graphicFrame>
      <p:sp>
        <p:nvSpPr>
          <p:cNvPr id="65" name="TextBox 64">
            <a:extLst>
              <a:ext uri="{FF2B5EF4-FFF2-40B4-BE49-F238E27FC236}">
                <a16:creationId xmlns:a16="http://schemas.microsoft.com/office/drawing/2014/main" id="{08A00F8F-1412-CF07-6DC9-D0524E9DFD37}"/>
              </a:ext>
            </a:extLst>
          </p:cNvPr>
          <p:cNvSpPr txBox="1"/>
          <p:nvPr/>
        </p:nvSpPr>
        <p:spPr>
          <a:xfrm>
            <a:off x="6374704" y="1089287"/>
            <a:ext cx="5210914" cy="738664"/>
          </a:xfrm>
          <a:prstGeom prst="rect">
            <a:avLst/>
          </a:prstGeom>
          <a:noFill/>
        </p:spPr>
        <p:txBody>
          <a:bodyPr wrap="none" rtlCol="0">
            <a:spAutoFit/>
          </a:bodyPr>
          <a:lstStyle/>
          <a:p>
            <a:r>
              <a:rPr lang="en-US" sz="2400"/>
              <a:t>Average Change in GW Levels (feet)</a:t>
            </a:r>
          </a:p>
          <a:p>
            <a:r>
              <a:rPr lang="en-US"/>
              <a:t>I-FIRM vs. Baseline – 2050TH</a:t>
            </a:r>
          </a:p>
        </p:txBody>
      </p:sp>
      <p:sp>
        <p:nvSpPr>
          <p:cNvPr id="67" name="Slide Number Placeholder 3">
            <a:extLst>
              <a:ext uri="{FF2B5EF4-FFF2-40B4-BE49-F238E27FC236}">
                <a16:creationId xmlns:a16="http://schemas.microsoft.com/office/drawing/2014/main" id="{E5DF8C34-1D2E-E43D-83F3-782C4BCFFD98}"/>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17</a:t>
            </a:fld>
            <a:endParaRPr lang="en-US"/>
          </a:p>
        </p:txBody>
      </p:sp>
    </p:spTree>
    <p:extLst>
      <p:ext uri="{BB962C8B-B14F-4D97-AF65-F5344CB8AC3E}">
        <p14:creationId xmlns:p14="http://schemas.microsoft.com/office/powerpoint/2010/main" val="125382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6C80AD94-2268-5C2C-8A15-F3B909B63B95}"/>
              </a:ext>
            </a:extLst>
          </p:cNvPr>
          <p:cNvSpPr txBox="1">
            <a:spLocks/>
          </p:cNvSpPr>
          <p:nvPr/>
        </p:nvSpPr>
        <p:spPr>
          <a:xfrm>
            <a:off x="609599" y="334933"/>
            <a:ext cx="10972799" cy="1005840"/>
          </a:xfrm>
          <a:prstGeom prst="rect">
            <a:avLst/>
          </a:prstGeom>
        </p:spPr>
        <p:txBody>
          <a:bodyPr lIns="163284" tIns="81642" rIns="163284" bIns="81642"/>
          <a:lstStyle>
            <a:lvl1pPr algn="l" defTabSz="544309" rtl="0" eaLnBrk="1" latinLnBrk="0" hangingPunct="1">
              <a:spcBef>
                <a:spcPct val="0"/>
              </a:spcBef>
              <a:buNone/>
              <a:defRPr sz="4800" b="1" kern="1200">
                <a:solidFill>
                  <a:srgbClr val="00395E"/>
                </a:solidFill>
                <a:latin typeface="+mj-lt"/>
                <a:ea typeface="+mj-ea"/>
                <a:cs typeface="+mj-cs"/>
              </a:defRPr>
            </a:lvl1pPr>
          </a:lstStyle>
          <a:p>
            <a:endParaRPr lang="en-US" sz="3400"/>
          </a:p>
        </p:txBody>
      </p:sp>
      <p:sp>
        <p:nvSpPr>
          <p:cNvPr id="3" name="Slide Number Placeholder 3">
            <a:extLst>
              <a:ext uri="{FF2B5EF4-FFF2-40B4-BE49-F238E27FC236}">
                <a16:creationId xmlns:a16="http://schemas.microsoft.com/office/drawing/2014/main" id="{6380A45A-53CE-2AC5-775B-A87CB22736E2}"/>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18</a:t>
            </a:fld>
            <a:endParaRPr lang="en-US"/>
          </a:p>
        </p:txBody>
      </p:sp>
      <p:pic>
        <p:nvPicPr>
          <p:cNvPr id="11" name="Content Placeholder 11">
            <a:extLst>
              <a:ext uri="{FF2B5EF4-FFF2-40B4-BE49-F238E27FC236}">
                <a16:creationId xmlns:a16="http://schemas.microsoft.com/office/drawing/2014/main" id="{EC18F25B-FDE2-6BAD-AEC8-FB728B27C4D9}"/>
              </a:ext>
            </a:extLst>
          </p:cNvPr>
          <p:cNvPicPr>
            <a:picLocks noChangeAspect="1"/>
          </p:cNvPicPr>
          <p:nvPr/>
        </p:nvPicPr>
        <p:blipFill>
          <a:blip r:embed="rId3"/>
          <a:stretch>
            <a:fillRect/>
          </a:stretch>
        </p:blipFill>
        <p:spPr>
          <a:xfrm>
            <a:off x="5768858" y="2604144"/>
            <a:ext cx="5051542" cy="2761880"/>
          </a:xfrm>
          <a:prstGeom prst="rect">
            <a:avLst/>
          </a:prstGeom>
        </p:spPr>
      </p:pic>
      <p:sp>
        <p:nvSpPr>
          <p:cNvPr id="14" name="TextBox 13">
            <a:extLst>
              <a:ext uri="{FF2B5EF4-FFF2-40B4-BE49-F238E27FC236}">
                <a16:creationId xmlns:a16="http://schemas.microsoft.com/office/drawing/2014/main" id="{2E4B7C78-02CF-8ABB-E2C3-9FBEAE4DA6CB}"/>
              </a:ext>
            </a:extLst>
          </p:cNvPr>
          <p:cNvSpPr txBox="1"/>
          <p:nvPr/>
        </p:nvSpPr>
        <p:spPr>
          <a:xfrm>
            <a:off x="5347714" y="1867730"/>
            <a:ext cx="5893829" cy="707886"/>
          </a:xfrm>
          <a:prstGeom prst="rect">
            <a:avLst/>
          </a:prstGeom>
          <a:noFill/>
        </p:spPr>
        <p:txBody>
          <a:bodyPr wrap="square">
            <a:spAutoFit/>
          </a:bodyPr>
          <a:lstStyle/>
          <a:p>
            <a:pPr marL="0" indent="0" algn="ctr">
              <a:buNone/>
            </a:pPr>
            <a:r>
              <a:rPr lang="en-US" sz="2000" b="1" dirty="0">
                <a:solidFill>
                  <a:schemeClr val="tx1"/>
                </a:solidFill>
              </a:rPr>
              <a:t>“Functional Flows” support ecosystem functions independent of species. </a:t>
            </a:r>
          </a:p>
        </p:txBody>
      </p:sp>
      <p:sp>
        <p:nvSpPr>
          <p:cNvPr id="21" name="TextBox 20">
            <a:extLst>
              <a:ext uri="{FF2B5EF4-FFF2-40B4-BE49-F238E27FC236}">
                <a16:creationId xmlns:a16="http://schemas.microsoft.com/office/drawing/2014/main" id="{3888DE05-876B-F87B-209F-B5856308D279}"/>
              </a:ext>
            </a:extLst>
          </p:cNvPr>
          <p:cNvSpPr txBox="1"/>
          <p:nvPr/>
        </p:nvSpPr>
        <p:spPr>
          <a:xfrm>
            <a:off x="879316" y="1340773"/>
            <a:ext cx="4292825" cy="4724370"/>
          </a:xfrm>
          <a:prstGeom prst="rect">
            <a:avLst/>
          </a:prstGeom>
          <a:noFill/>
        </p:spPr>
        <p:txBody>
          <a:bodyPr wrap="square" rtlCol="0">
            <a:spAutoFit/>
          </a:bodyPr>
          <a:lstStyle/>
          <a:p>
            <a:pPr marL="342900" indent="-342900">
              <a:spcAft>
                <a:spcPts val="1800"/>
              </a:spcAft>
              <a:buFont typeface="Wingdings" panose="05000000000000000000" pitchFamily="2" charset="2"/>
              <a:buChar char="Ø"/>
            </a:pPr>
            <a:r>
              <a:rPr lang="en-US" sz="2600" dirty="0"/>
              <a:t>Some </a:t>
            </a:r>
            <a:r>
              <a:rPr lang="en-US" sz="2600" b="1" dirty="0"/>
              <a:t>watersheds</a:t>
            </a:r>
            <a:r>
              <a:rPr lang="en-US" sz="2600" dirty="0"/>
              <a:t> </a:t>
            </a:r>
            <a:r>
              <a:rPr lang="en-US" sz="2600" b="1" dirty="0"/>
              <a:t>lack key functional flow components</a:t>
            </a:r>
            <a:r>
              <a:rPr lang="en-US" sz="2600" dirty="0"/>
              <a:t> in the Baseline.</a:t>
            </a:r>
          </a:p>
          <a:p>
            <a:pPr marL="342900" indent="-342900">
              <a:spcAft>
                <a:spcPts val="1800"/>
              </a:spcAft>
              <a:buFont typeface="Wingdings" panose="05000000000000000000" pitchFamily="2" charset="2"/>
              <a:buChar char="Ø"/>
            </a:pPr>
            <a:r>
              <a:rPr lang="en-US" sz="2600" dirty="0"/>
              <a:t>I-FIRM includes </a:t>
            </a:r>
            <a:r>
              <a:rPr lang="en-US" sz="2600" b="1" dirty="0"/>
              <a:t>enhanced ecosystem management releases </a:t>
            </a:r>
            <a:r>
              <a:rPr lang="en-US" sz="2600" dirty="0"/>
              <a:t>to provide these missing components, partially relying</a:t>
            </a:r>
            <a:r>
              <a:rPr lang="en-US" sz="2600" b="1" dirty="0"/>
              <a:t> </a:t>
            </a:r>
            <a:r>
              <a:rPr lang="en-US" sz="2600" dirty="0"/>
              <a:t>on</a:t>
            </a:r>
            <a:r>
              <a:rPr lang="en-US" sz="2600" b="1" dirty="0"/>
              <a:t> water stored in the FIRO pool</a:t>
            </a:r>
            <a:r>
              <a:rPr lang="en-US" sz="2600" dirty="0"/>
              <a:t>.</a:t>
            </a:r>
          </a:p>
        </p:txBody>
      </p:sp>
      <p:sp>
        <p:nvSpPr>
          <p:cNvPr id="29" name="Title 5">
            <a:extLst>
              <a:ext uri="{FF2B5EF4-FFF2-40B4-BE49-F238E27FC236}">
                <a16:creationId xmlns:a16="http://schemas.microsoft.com/office/drawing/2014/main" id="{DA020FFB-7DCC-1B2D-E432-8BD004B67510}"/>
              </a:ext>
            </a:extLst>
          </p:cNvPr>
          <p:cNvSpPr txBox="1">
            <a:spLocks/>
          </p:cNvSpPr>
          <p:nvPr/>
        </p:nvSpPr>
        <p:spPr>
          <a:xfrm>
            <a:off x="0" y="-583"/>
            <a:ext cx="11992968" cy="741462"/>
          </a:xfrm>
          <a:prstGeom prst="rect">
            <a:avLst/>
          </a:prstGeom>
        </p:spPr>
        <p:txBody>
          <a:bodyPr lIns="163284" tIns="81642" rIns="163284" bIns="81642" anchor="t"/>
          <a:lstStyle>
            <a:lvl1pPr defTabSz="544309">
              <a:spcBef>
                <a:spcPct val="0"/>
              </a:spcBef>
              <a:buNone/>
              <a:tabLst>
                <a:tab pos="5197475" algn="l"/>
              </a:tabLst>
              <a:defRPr sz="4000" b="1">
                <a:solidFill>
                  <a:srgbClr val="00395E"/>
                </a:solidFill>
                <a:latin typeface="+mj-lt"/>
                <a:ea typeface="+mj-ea"/>
                <a:cs typeface="+mj-cs"/>
              </a:defRPr>
            </a:lvl1pPr>
          </a:lstStyle>
          <a:p>
            <a:r>
              <a:rPr lang="en-US" sz="3600" dirty="0"/>
              <a:t>Ecosystem Benefits: Applying CEFF</a:t>
            </a:r>
          </a:p>
        </p:txBody>
      </p:sp>
      <p:sp>
        <p:nvSpPr>
          <p:cNvPr id="30" name="TextBox 29">
            <a:extLst>
              <a:ext uri="{FF2B5EF4-FFF2-40B4-BE49-F238E27FC236}">
                <a16:creationId xmlns:a16="http://schemas.microsoft.com/office/drawing/2014/main" id="{445F70F3-8866-5854-7FBE-4F7A66E08FA1}"/>
              </a:ext>
            </a:extLst>
          </p:cNvPr>
          <p:cNvSpPr txBox="1"/>
          <p:nvPr/>
        </p:nvSpPr>
        <p:spPr>
          <a:xfrm>
            <a:off x="77638" y="632260"/>
            <a:ext cx="3946850" cy="307777"/>
          </a:xfrm>
          <a:prstGeom prst="rect">
            <a:avLst/>
          </a:prstGeom>
          <a:noFill/>
        </p:spPr>
        <p:txBody>
          <a:bodyPr wrap="none" rtlCol="0">
            <a:spAutoFit/>
          </a:bodyPr>
          <a:lstStyle/>
          <a:p>
            <a:r>
              <a:rPr lang="en-US" sz="1400" i="1" dirty="0"/>
              <a:t>CEFF = California Functional Flows Framework</a:t>
            </a:r>
          </a:p>
        </p:txBody>
      </p:sp>
    </p:spTree>
    <p:extLst>
      <p:ext uri="{BB962C8B-B14F-4D97-AF65-F5344CB8AC3E}">
        <p14:creationId xmlns:p14="http://schemas.microsoft.com/office/powerpoint/2010/main" val="2586912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02F0B55-5AE7-0176-1583-1734457A6FFB}"/>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19</a:t>
            </a:fld>
            <a:endParaRPr lang="en-US"/>
          </a:p>
        </p:txBody>
      </p:sp>
      <p:sp>
        <p:nvSpPr>
          <p:cNvPr id="5" name="Title 1">
            <a:extLst>
              <a:ext uri="{FF2B5EF4-FFF2-40B4-BE49-F238E27FC236}">
                <a16:creationId xmlns:a16="http://schemas.microsoft.com/office/drawing/2014/main" id="{357D82AD-7467-B30C-5E2B-A1C4C8CD606C}"/>
              </a:ext>
            </a:extLst>
          </p:cNvPr>
          <p:cNvSpPr txBox="1">
            <a:spLocks/>
          </p:cNvSpPr>
          <p:nvPr/>
        </p:nvSpPr>
        <p:spPr>
          <a:xfrm>
            <a:off x="0" y="7049"/>
            <a:ext cx="12192000" cy="831975"/>
          </a:xfrm>
          <a:prstGeom prst="rect">
            <a:avLst/>
          </a:prstGeom>
        </p:spPr>
        <p:txBody>
          <a:bodyPr lIns="163284" tIns="81642" rIns="163284" bIns="81642" anchor="t"/>
          <a:lstStyle>
            <a:lvl1pPr algn="l" defTabSz="544309" rtl="0" eaLnBrk="1" latinLnBrk="0" hangingPunct="1">
              <a:spcBef>
                <a:spcPct val="0"/>
              </a:spcBef>
              <a:buNone/>
              <a:defRPr sz="4800" b="1" kern="1200">
                <a:solidFill>
                  <a:srgbClr val="00395E"/>
                </a:solidFill>
                <a:latin typeface="+mj-lt"/>
                <a:ea typeface="+mj-ea"/>
                <a:cs typeface="+mj-cs"/>
              </a:defRPr>
            </a:lvl1pPr>
          </a:lstStyle>
          <a:p>
            <a:r>
              <a:rPr lang="en-US" sz="3600"/>
              <a:t>Diversifying Benefits: Managed Shorebird Habitat</a:t>
            </a:r>
          </a:p>
        </p:txBody>
      </p:sp>
      <p:graphicFrame>
        <p:nvGraphicFramePr>
          <p:cNvPr id="6" name="Table 5">
            <a:extLst>
              <a:ext uri="{FF2B5EF4-FFF2-40B4-BE49-F238E27FC236}">
                <a16:creationId xmlns:a16="http://schemas.microsoft.com/office/drawing/2014/main" id="{F72702BF-ACD0-5560-EEAE-E74E0B4E5690}"/>
              </a:ext>
            </a:extLst>
          </p:cNvPr>
          <p:cNvGraphicFramePr>
            <a:graphicFrameLocks noGrp="1"/>
          </p:cNvGraphicFramePr>
          <p:nvPr>
            <p:extLst>
              <p:ext uri="{D42A27DB-BD31-4B8C-83A1-F6EECF244321}">
                <p14:modId xmlns:p14="http://schemas.microsoft.com/office/powerpoint/2010/main" val="4043341476"/>
              </p:ext>
            </p:extLst>
          </p:nvPr>
        </p:nvGraphicFramePr>
        <p:xfrm>
          <a:off x="4961750" y="1616745"/>
          <a:ext cx="6426950" cy="4093860"/>
        </p:xfrm>
        <a:graphic>
          <a:graphicData uri="http://schemas.openxmlformats.org/drawingml/2006/table">
            <a:tbl>
              <a:tblPr firstRow="1" lastRow="1" bandRow="1">
                <a:tableStyleId>{91EBBBCC-DAD2-459C-BE2E-F6DE35CF9A28}</a:tableStyleId>
              </a:tblPr>
              <a:tblGrid>
                <a:gridCol w="1489190">
                  <a:extLst>
                    <a:ext uri="{9D8B030D-6E8A-4147-A177-3AD203B41FA5}">
                      <a16:colId xmlns:a16="http://schemas.microsoft.com/office/drawing/2014/main" val="2990070192"/>
                    </a:ext>
                  </a:extLst>
                </a:gridCol>
                <a:gridCol w="1645920">
                  <a:extLst>
                    <a:ext uri="{9D8B030D-6E8A-4147-A177-3AD203B41FA5}">
                      <a16:colId xmlns:a16="http://schemas.microsoft.com/office/drawing/2014/main" val="57937969"/>
                    </a:ext>
                  </a:extLst>
                </a:gridCol>
                <a:gridCol w="1645920">
                  <a:extLst>
                    <a:ext uri="{9D8B030D-6E8A-4147-A177-3AD203B41FA5}">
                      <a16:colId xmlns:a16="http://schemas.microsoft.com/office/drawing/2014/main" val="30694603"/>
                    </a:ext>
                  </a:extLst>
                </a:gridCol>
                <a:gridCol w="1645920">
                  <a:extLst>
                    <a:ext uri="{9D8B030D-6E8A-4147-A177-3AD203B41FA5}">
                      <a16:colId xmlns:a16="http://schemas.microsoft.com/office/drawing/2014/main" val="3338481976"/>
                    </a:ext>
                  </a:extLst>
                </a:gridCol>
              </a:tblGrid>
              <a:tr h="807097">
                <a:tc>
                  <a:txBody>
                    <a:bodyPr/>
                    <a:lstStyle/>
                    <a:p>
                      <a:pPr algn="ctr" rtl="0" fontAlgn="t">
                        <a:buNone/>
                      </a:pPr>
                      <a:r>
                        <a:rPr lang="en-US" sz="1600" dirty="0"/>
                        <a:t>Watershed</a:t>
                      </a:r>
                    </a:p>
                  </a:txBody>
                  <a:tcPr marL="76200" marR="76200" marT="76200" marB="76200" anchor="b"/>
                </a:tc>
                <a:tc>
                  <a:txBody>
                    <a:bodyPr/>
                    <a:lstStyle/>
                    <a:p>
                      <a:pPr algn="ctr" rtl="0" fontAlgn="t">
                        <a:buNone/>
                      </a:pPr>
                      <a:r>
                        <a:rPr lang="en-US" sz="1600"/>
                        <a:t>Avg. Annual Habitat </a:t>
                      </a:r>
                    </a:p>
                    <a:p>
                      <a:pPr algn="ctr" rtl="0" fontAlgn="t">
                        <a:buNone/>
                      </a:pPr>
                      <a:r>
                        <a:rPr lang="en-US" sz="1600"/>
                        <a:t>(acre-days)</a:t>
                      </a:r>
                    </a:p>
                  </a:txBody>
                  <a:tcPr marL="76200" marR="76200" marT="76200" marB="76200" anchor="b"/>
                </a:tc>
                <a:tc>
                  <a:txBody>
                    <a:bodyPr/>
                    <a:lstStyle/>
                    <a:p>
                      <a:pPr algn="ctr" rtl="0" fontAlgn="t">
                        <a:buNone/>
                      </a:pPr>
                      <a:r>
                        <a:rPr lang="en-US" sz="1600"/>
                        <a:t>Habitat</a:t>
                      </a:r>
                    </a:p>
                    <a:p>
                      <a:pPr algn="ctr" rtl="0" fontAlgn="t">
                        <a:buNone/>
                      </a:pPr>
                      <a:r>
                        <a:rPr lang="en-US" sz="1600"/>
                        <a:t>Years</a:t>
                      </a:r>
                    </a:p>
                    <a:p>
                      <a:pPr algn="ctr" rtl="0" fontAlgn="t">
                        <a:buNone/>
                      </a:pPr>
                      <a:r>
                        <a:rPr lang="en-US" sz="1600"/>
                        <a:t>(out of 100)</a:t>
                      </a:r>
                    </a:p>
                  </a:txBody>
                  <a:tcPr marL="76200" marR="76200" marT="76200" marB="76200" anchor="b"/>
                </a:tc>
                <a:tc>
                  <a:txBody>
                    <a:bodyPr/>
                    <a:lstStyle/>
                    <a:p>
                      <a:pPr algn="ctr" rtl="0" fontAlgn="t">
                        <a:buNone/>
                      </a:pPr>
                      <a:r>
                        <a:rPr lang="en-US" sz="1600"/>
                        <a:t>Max Footprint (acres)</a:t>
                      </a:r>
                    </a:p>
                  </a:txBody>
                  <a:tcPr marL="76200" marR="76200" marT="76200" marB="76200" anchor="b"/>
                </a:tc>
                <a:extLst>
                  <a:ext uri="{0D108BD9-81ED-4DB2-BD59-A6C34878D82A}">
                    <a16:rowId xmlns:a16="http://schemas.microsoft.com/office/drawing/2014/main" val="1560089913"/>
                  </a:ext>
                </a:extLst>
              </a:tr>
              <a:tr h="534990">
                <a:tc>
                  <a:txBody>
                    <a:bodyPr/>
                    <a:lstStyle/>
                    <a:p>
                      <a:pPr algn="ctr" rtl="0" fontAlgn="t">
                        <a:buNone/>
                      </a:pPr>
                      <a:r>
                        <a:rPr lang="en-US" sz="1600" dirty="0"/>
                        <a:t>Calaveras</a:t>
                      </a:r>
                    </a:p>
                  </a:txBody>
                  <a:tcPr marL="76200" marR="76200" marT="76200" marB="76200" anchor="b"/>
                </a:tc>
                <a:tc>
                  <a:txBody>
                    <a:bodyPr/>
                    <a:lstStyle/>
                    <a:p>
                      <a:pPr algn="ctr" rtl="0" fontAlgn="t">
                        <a:buNone/>
                      </a:pPr>
                      <a:r>
                        <a:rPr lang="en-US" sz="1600" dirty="0"/>
                        <a:t>1,599</a:t>
                      </a:r>
                    </a:p>
                  </a:txBody>
                  <a:tcPr marL="76200" marR="76200" marT="76200" marB="76200" anchor="ctr"/>
                </a:tc>
                <a:tc>
                  <a:txBody>
                    <a:bodyPr/>
                    <a:lstStyle/>
                    <a:p>
                      <a:pPr algn="ctr" rtl="0" fontAlgn="t">
                        <a:buNone/>
                      </a:pPr>
                      <a:r>
                        <a:rPr lang="en-US" sz="1600"/>
                        <a:t>29</a:t>
                      </a:r>
                    </a:p>
                  </a:txBody>
                  <a:tcPr marL="76200" marR="76200" marT="76200" marB="76200" anchor="ctr"/>
                </a:tc>
                <a:tc>
                  <a:txBody>
                    <a:bodyPr/>
                    <a:lstStyle/>
                    <a:p>
                      <a:pPr algn="ctr" rtl="0" fontAlgn="t">
                        <a:buNone/>
                      </a:pPr>
                      <a:r>
                        <a:rPr lang="en-US" sz="1600"/>
                        <a:t>286</a:t>
                      </a:r>
                    </a:p>
                  </a:txBody>
                  <a:tcPr marL="76200" marR="76200" marT="76200" marB="76200" anchor="ctr"/>
                </a:tc>
                <a:extLst>
                  <a:ext uri="{0D108BD9-81ED-4DB2-BD59-A6C34878D82A}">
                    <a16:rowId xmlns:a16="http://schemas.microsoft.com/office/drawing/2014/main" val="1019623521"/>
                  </a:ext>
                </a:extLst>
              </a:tr>
              <a:tr h="534990">
                <a:tc>
                  <a:txBody>
                    <a:bodyPr/>
                    <a:lstStyle/>
                    <a:p>
                      <a:pPr algn="ctr" rtl="0" fontAlgn="t">
                        <a:buNone/>
                      </a:pPr>
                      <a:r>
                        <a:rPr lang="en-US" sz="1600" dirty="0"/>
                        <a:t>Stanislaus</a:t>
                      </a:r>
                    </a:p>
                  </a:txBody>
                  <a:tcPr marL="76200" marR="76200" marT="76200" marB="76200" anchor="b"/>
                </a:tc>
                <a:tc>
                  <a:txBody>
                    <a:bodyPr/>
                    <a:lstStyle/>
                    <a:p>
                      <a:pPr algn="ctr" rtl="0" fontAlgn="t">
                        <a:buNone/>
                      </a:pPr>
                      <a:r>
                        <a:rPr lang="en-US" sz="1600"/>
                        <a:t>794</a:t>
                      </a:r>
                    </a:p>
                  </a:txBody>
                  <a:tcPr marL="76200" marR="76200" marT="76200" marB="76200" anchor="ctr"/>
                </a:tc>
                <a:tc>
                  <a:txBody>
                    <a:bodyPr/>
                    <a:lstStyle/>
                    <a:p>
                      <a:pPr algn="ctr" rtl="0" fontAlgn="t">
                        <a:buNone/>
                      </a:pPr>
                      <a:r>
                        <a:rPr lang="en-US" sz="1600"/>
                        <a:t>14</a:t>
                      </a:r>
                    </a:p>
                  </a:txBody>
                  <a:tcPr marL="76200" marR="76200" marT="76200" marB="76200" anchor="ctr"/>
                </a:tc>
                <a:tc>
                  <a:txBody>
                    <a:bodyPr/>
                    <a:lstStyle/>
                    <a:p>
                      <a:pPr algn="ctr" rtl="0" fontAlgn="t">
                        <a:buNone/>
                      </a:pPr>
                      <a:r>
                        <a:rPr lang="en-US" sz="1600"/>
                        <a:t>189</a:t>
                      </a:r>
                    </a:p>
                  </a:txBody>
                  <a:tcPr marL="76200" marR="76200" marT="76200" marB="76200" anchor="ctr"/>
                </a:tc>
                <a:extLst>
                  <a:ext uri="{0D108BD9-81ED-4DB2-BD59-A6C34878D82A}">
                    <a16:rowId xmlns:a16="http://schemas.microsoft.com/office/drawing/2014/main" val="2246862601"/>
                  </a:ext>
                </a:extLst>
              </a:tr>
              <a:tr h="534990">
                <a:tc>
                  <a:txBody>
                    <a:bodyPr/>
                    <a:lstStyle/>
                    <a:p>
                      <a:pPr algn="ctr" rtl="0" fontAlgn="t">
                        <a:buNone/>
                      </a:pPr>
                      <a:r>
                        <a:rPr lang="en-US" sz="1600" dirty="0"/>
                        <a:t>Tuolumne</a:t>
                      </a:r>
                    </a:p>
                  </a:txBody>
                  <a:tcPr marL="76200" marR="76200" marT="76200" marB="76200" anchor="b"/>
                </a:tc>
                <a:tc>
                  <a:txBody>
                    <a:bodyPr/>
                    <a:lstStyle/>
                    <a:p>
                      <a:pPr algn="ctr" rtl="0" fontAlgn="t">
                        <a:buNone/>
                      </a:pPr>
                      <a:r>
                        <a:rPr lang="en-US" sz="1600" dirty="0"/>
                        <a:t>10,790</a:t>
                      </a:r>
                    </a:p>
                  </a:txBody>
                  <a:tcPr marL="76200" marR="76200" marT="76200" marB="76200" anchor="ctr"/>
                </a:tc>
                <a:tc>
                  <a:txBody>
                    <a:bodyPr/>
                    <a:lstStyle/>
                    <a:p>
                      <a:pPr algn="ctr" rtl="0" fontAlgn="t">
                        <a:buNone/>
                      </a:pPr>
                      <a:r>
                        <a:rPr lang="en-US" sz="1600"/>
                        <a:t>46</a:t>
                      </a:r>
                    </a:p>
                  </a:txBody>
                  <a:tcPr marL="76200" marR="76200" marT="76200" marB="76200" anchor="ctr"/>
                </a:tc>
                <a:tc>
                  <a:txBody>
                    <a:bodyPr/>
                    <a:lstStyle/>
                    <a:p>
                      <a:pPr algn="ctr" rtl="0" fontAlgn="t">
                        <a:buNone/>
                      </a:pPr>
                      <a:r>
                        <a:rPr lang="en-US" sz="1600"/>
                        <a:t>847</a:t>
                      </a:r>
                    </a:p>
                  </a:txBody>
                  <a:tcPr marL="76200" marR="76200" marT="76200" marB="76200" anchor="ctr"/>
                </a:tc>
                <a:extLst>
                  <a:ext uri="{0D108BD9-81ED-4DB2-BD59-A6C34878D82A}">
                    <a16:rowId xmlns:a16="http://schemas.microsoft.com/office/drawing/2014/main" val="1008348127"/>
                  </a:ext>
                </a:extLst>
              </a:tr>
              <a:tr h="534990">
                <a:tc>
                  <a:txBody>
                    <a:bodyPr/>
                    <a:lstStyle/>
                    <a:p>
                      <a:pPr algn="ctr" rtl="0" fontAlgn="t">
                        <a:buNone/>
                      </a:pPr>
                      <a:r>
                        <a:rPr lang="en-US" sz="1600" dirty="0"/>
                        <a:t>Merced</a:t>
                      </a:r>
                    </a:p>
                  </a:txBody>
                  <a:tcPr marL="76200" marR="76200" marT="76200" marB="76200" anchor="b"/>
                </a:tc>
                <a:tc>
                  <a:txBody>
                    <a:bodyPr/>
                    <a:lstStyle/>
                    <a:p>
                      <a:pPr algn="ctr" rtl="0" fontAlgn="t">
                        <a:buNone/>
                      </a:pPr>
                      <a:r>
                        <a:rPr lang="en-US" sz="1600"/>
                        <a:t>4,757</a:t>
                      </a:r>
                    </a:p>
                  </a:txBody>
                  <a:tcPr marL="76200" marR="76200" marT="76200" marB="76200" anchor="ctr"/>
                </a:tc>
                <a:tc>
                  <a:txBody>
                    <a:bodyPr/>
                    <a:lstStyle/>
                    <a:p>
                      <a:pPr algn="ctr" rtl="0" fontAlgn="t">
                        <a:buNone/>
                      </a:pPr>
                      <a:r>
                        <a:rPr lang="en-US" sz="1600" dirty="0"/>
                        <a:t>28</a:t>
                      </a:r>
                    </a:p>
                  </a:txBody>
                  <a:tcPr marL="76200" marR="76200" marT="76200" marB="76200" anchor="ctr"/>
                </a:tc>
                <a:tc>
                  <a:txBody>
                    <a:bodyPr/>
                    <a:lstStyle/>
                    <a:p>
                      <a:pPr algn="ctr" rtl="0" fontAlgn="t">
                        <a:buNone/>
                      </a:pPr>
                      <a:r>
                        <a:rPr lang="en-US" sz="1600"/>
                        <a:t>444</a:t>
                      </a:r>
                    </a:p>
                  </a:txBody>
                  <a:tcPr marL="76200" marR="76200" marT="76200" marB="76200" anchor="ctr"/>
                </a:tc>
                <a:extLst>
                  <a:ext uri="{0D108BD9-81ED-4DB2-BD59-A6C34878D82A}">
                    <a16:rowId xmlns:a16="http://schemas.microsoft.com/office/drawing/2014/main" val="1362585341"/>
                  </a:ext>
                </a:extLst>
              </a:tr>
              <a:tr h="534990">
                <a:tc>
                  <a:txBody>
                    <a:bodyPr/>
                    <a:lstStyle/>
                    <a:p>
                      <a:pPr algn="ctr" rtl="0" fontAlgn="t">
                        <a:buNone/>
                      </a:pPr>
                      <a:r>
                        <a:rPr lang="en-US" sz="1600" dirty="0"/>
                        <a:t>USJ</a:t>
                      </a:r>
                    </a:p>
                  </a:txBody>
                  <a:tcPr marL="76200" marR="76200" marT="76200" marB="76200" anchor="b"/>
                </a:tc>
                <a:tc>
                  <a:txBody>
                    <a:bodyPr/>
                    <a:lstStyle/>
                    <a:p>
                      <a:pPr algn="ctr" rtl="0" fontAlgn="t">
                        <a:buNone/>
                      </a:pPr>
                      <a:r>
                        <a:rPr lang="en-US" sz="1600"/>
                        <a:t>4,200</a:t>
                      </a:r>
                    </a:p>
                  </a:txBody>
                  <a:tcPr marL="76200" marR="76200" marT="76200" marB="76200" anchor="ctr"/>
                </a:tc>
                <a:tc>
                  <a:txBody>
                    <a:bodyPr/>
                    <a:lstStyle/>
                    <a:p>
                      <a:pPr algn="ctr" rtl="0" fontAlgn="t">
                        <a:buNone/>
                      </a:pPr>
                      <a:r>
                        <a:rPr lang="en-US" sz="1600"/>
                        <a:t>27</a:t>
                      </a:r>
                    </a:p>
                  </a:txBody>
                  <a:tcPr marL="76200" marR="76200" marT="76200" marB="76200" anchor="ctr"/>
                </a:tc>
                <a:tc>
                  <a:txBody>
                    <a:bodyPr/>
                    <a:lstStyle/>
                    <a:p>
                      <a:pPr algn="ctr" rtl="0" fontAlgn="t">
                        <a:buNone/>
                      </a:pPr>
                      <a:r>
                        <a:rPr lang="en-US" sz="1600"/>
                        <a:t>592</a:t>
                      </a:r>
                    </a:p>
                  </a:txBody>
                  <a:tcPr marL="76200" marR="76200" marT="76200" marB="76200" anchor="ctr"/>
                </a:tc>
                <a:extLst>
                  <a:ext uri="{0D108BD9-81ED-4DB2-BD59-A6C34878D82A}">
                    <a16:rowId xmlns:a16="http://schemas.microsoft.com/office/drawing/2014/main" val="3626325087"/>
                  </a:ext>
                </a:extLst>
              </a:tr>
              <a:tr h="534990">
                <a:tc>
                  <a:txBody>
                    <a:bodyPr/>
                    <a:lstStyle/>
                    <a:p>
                      <a:pPr algn="ctr" rtl="0" fontAlgn="t">
                        <a:buNone/>
                      </a:pPr>
                      <a:r>
                        <a:rPr lang="en-US" sz="1600" dirty="0"/>
                        <a:t>Total</a:t>
                      </a:r>
                    </a:p>
                  </a:txBody>
                  <a:tcPr marL="76200" marR="76200" marT="76200" marB="76200" anchor="ctr"/>
                </a:tc>
                <a:tc>
                  <a:txBody>
                    <a:bodyPr/>
                    <a:lstStyle/>
                    <a:p>
                      <a:pPr algn="ctr" rtl="0" fontAlgn="t">
                        <a:buNone/>
                      </a:pPr>
                      <a:r>
                        <a:rPr lang="en-US" sz="1600"/>
                        <a:t>22,140</a:t>
                      </a:r>
                    </a:p>
                  </a:txBody>
                  <a:tcPr marL="76200" marR="76200" marT="76200" marB="76200" anchor="ctr"/>
                </a:tc>
                <a:tc>
                  <a:txBody>
                    <a:bodyPr/>
                    <a:lstStyle/>
                    <a:p>
                      <a:pPr algn="ctr" rtl="0" fontAlgn="t">
                        <a:buNone/>
                      </a:pPr>
                      <a:r>
                        <a:rPr lang="en-US" sz="1600"/>
                        <a:t>~28</a:t>
                      </a:r>
                    </a:p>
                  </a:txBody>
                  <a:tcPr marL="76200" marR="76200" marT="76200" marB="76200" anchor="ctr"/>
                </a:tc>
                <a:tc>
                  <a:txBody>
                    <a:bodyPr/>
                    <a:lstStyle/>
                    <a:p>
                      <a:pPr algn="ctr" rtl="0" fontAlgn="t">
                        <a:buNone/>
                      </a:pPr>
                      <a:r>
                        <a:rPr lang="en-US" sz="1600" dirty="0"/>
                        <a:t>2,358</a:t>
                      </a:r>
                    </a:p>
                  </a:txBody>
                  <a:tcPr marL="76200" marR="76200" marT="76200" marB="76200" anchor="ctr"/>
                </a:tc>
                <a:extLst>
                  <a:ext uri="{0D108BD9-81ED-4DB2-BD59-A6C34878D82A}">
                    <a16:rowId xmlns:a16="http://schemas.microsoft.com/office/drawing/2014/main" val="77786724"/>
                  </a:ext>
                </a:extLst>
              </a:tr>
            </a:tbl>
          </a:graphicData>
        </a:graphic>
      </p:graphicFrame>
      <p:pic>
        <p:nvPicPr>
          <p:cNvPr id="1026" name="Picture 2">
            <a:extLst>
              <a:ext uri="{FF2B5EF4-FFF2-40B4-BE49-F238E27FC236}">
                <a16:creationId xmlns:a16="http://schemas.microsoft.com/office/drawing/2014/main" id="{E28F9F4C-134B-3EF4-6AB9-ED812DA7B0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468" y="1103614"/>
            <a:ext cx="4051251" cy="49244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B8517CF-26BB-5CF6-35EE-A57AD558C272}"/>
              </a:ext>
            </a:extLst>
          </p:cNvPr>
          <p:cNvSpPr txBox="1"/>
          <p:nvPr/>
        </p:nvSpPr>
        <p:spPr>
          <a:xfrm>
            <a:off x="4880197" y="1251962"/>
            <a:ext cx="6673622" cy="369332"/>
          </a:xfrm>
          <a:prstGeom prst="rect">
            <a:avLst/>
          </a:prstGeom>
          <a:noFill/>
        </p:spPr>
        <p:txBody>
          <a:bodyPr wrap="none" rtlCol="0">
            <a:spAutoFit/>
          </a:bodyPr>
          <a:lstStyle/>
          <a:p>
            <a:r>
              <a:rPr lang="en-US"/>
              <a:t>I-FIRM (2050-TH): FIRO-supported Managed Shorebird Habitat</a:t>
            </a:r>
          </a:p>
        </p:txBody>
      </p:sp>
    </p:spTree>
    <p:extLst>
      <p:ext uri="{BB962C8B-B14F-4D97-AF65-F5344CB8AC3E}">
        <p14:creationId xmlns:p14="http://schemas.microsoft.com/office/powerpoint/2010/main" val="223895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89A95F-B642-3EEC-0705-2D81B70FBA5C}"/>
              </a:ext>
            </a:extLst>
          </p:cNvPr>
          <p:cNvPicPr>
            <a:picLocks noChangeAspect="1"/>
          </p:cNvPicPr>
          <p:nvPr/>
        </p:nvPicPr>
        <p:blipFill>
          <a:blip r:embed="rId3"/>
          <a:srcRect l="19193"/>
          <a:stretch/>
        </p:blipFill>
        <p:spPr>
          <a:xfrm>
            <a:off x="3483863" y="797076"/>
            <a:ext cx="8708135" cy="6059779"/>
          </a:xfrm>
          <a:prstGeom prst="rect">
            <a:avLst/>
          </a:prstGeom>
          <a:noFill/>
          <a:ln>
            <a:solidFill>
              <a:schemeClr val="tx1"/>
            </a:solidFill>
          </a:ln>
        </p:spPr>
      </p:pic>
      <p:sp>
        <p:nvSpPr>
          <p:cNvPr id="2" name="Title 1">
            <a:extLst>
              <a:ext uri="{FF2B5EF4-FFF2-40B4-BE49-F238E27FC236}">
                <a16:creationId xmlns:a16="http://schemas.microsoft.com/office/drawing/2014/main" id="{2395BCC4-D716-6FFC-C8C8-4C271654D035}"/>
              </a:ext>
            </a:extLst>
          </p:cNvPr>
          <p:cNvSpPr>
            <a:spLocks noGrp="1"/>
          </p:cNvSpPr>
          <p:nvPr>
            <p:ph type="title"/>
          </p:nvPr>
        </p:nvSpPr>
        <p:spPr>
          <a:xfrm>
            <a:off x="0" y="0"/>
            <a:ext cx="12192000" cy="990600"/>
          </a:xfrm>
          <a:prstGeom prst="rect">
            <a:avLst/>
          </a:prstGeom>
        </p:spPr>
        <p:txBody>
          <a:bodyPr/>
          <a:lstStyle/>
          <a:p>
            <a:r>
              <a:rPr lang="en-US" sz="3600"/>
              <a:t>San Joaquin Basin Watershed Studies</a:t>
            </a:r>
          </a:p>
        </p:txBody>
      </p:sp>
      <p:sp>
        <p:nvSpPr>
          <p:cNvPr id="3" name="Content Placeholder 2">
            <a:extLst>
              <a:ext uri="{FF2B5EF4-FFF2-40B4-BE49-F238E27FC236}">
                <a16:creationId xmlns:a16="http://schemas.microsoft.com/office/drawing/2014/main" id="{63112C9F-6D60-D6DE-08A1-4650A62F15DA}"/>
              </a:ext>
            </a:extLst>
          </p:cNvPr>
          <p:cNvSpPr>
            <a:spLocks noGrp="1"/>
          </p:cNvSpPr>
          <p:nvPr>
            <p:ph idx="1"/>
          </p:nvPr>
        </p:nvSpPr>
        <p:spPr>
          <a:xfrm>
            <a:off x="233463" y="797076"/>
            <a:ext cx="3250397" cy="5603723"/>
          </a:xfrm>
        </p:spPr>
        <p:txBody>
          <a:bodyPr lIns="163284" tIns="81642" rIns="163284" bIns="81642" anchor="t">
            <a:normAutofit/>
          </a:bodyPr>
          <a:lstStyle/>
          <a:p>
            <a:pPr marL="342900" indent="-342900">
              <a:spcBef>
                <a:spcPts val="0"/>
              </a:spcBef>
              <a:spcAft>
                <a:spcPts val="1200"/>
              </a:spcAft>
            </a:pPr>
            <a:r>
              <a:rPr lang="en-US" sz="3500">
                <a:solidFill>
                  <a:schemeClr val="tx1">
                    <a:lumMod val="85000"/>
                    <a:lumOff val="15000"/>
                  </a:schemeClr>
                </a:solidFill>
                <a:latin typeface="Aptos Display" panose="020B0004020202020204" pitchFamily="34" charset="0"/>
              </a:rPr>
              <a:t>Calaveras</a:t>
            </a:r>
          </a:p>
          <a:p>
            <a:pPr marL="342900" indent="-342900">
              <a:spcBef>
                <a:spcPts val="0"/>
              </a:spcBef>
              <a:spcAft>
                <a:spcPts val="1200"/>
              </a:spcAft>
            </a:pPr>
            <a:r>
              <a:rPr lang="en-US" sz="3500">
                <a:solidFill>
                  <a:schemeClr val="tx1">
                    <a:lumMod val="85000"/>
                    <a:lumOff val="15000"/>
                  </a:schemeClr>
                </a:solidFill>
                <a:latin typeface="Aptos Display" panose="020B0004020202020204" pitchFamily="34" charset="0"/>
              </a:rPr>
              <a:t>Stanislaus</a:t>
            </a:r>
            <a:endParaRPr lang="en-US" sz="3500">
              <a:solidFill>
                <a:schemeClr val="tx1">
                  <a:lumMod val="85000"/>
                  <a:lumOff val="15000"/>
                </a:schemeClr>
              </a:solidFill>
              <a:latin typeface="Aptos Display" panose="020B0004020202020204" pitchFamily="34" charset="0"/>
              <a:cs typeface="Arial"/>
            </a:endParaRPr>
          </a:p>
          <a:p>
            <a:pPr marL="342900" indent="-342900">
              <a:spcBef>
                <a:spcPts val="0"/>
              </a:spcBef>
              <a:spcAft>
                <a:spcPts val="1200"/>
              </a:spcAft>
            </a:pPr>
            <a:r>
              <a:rPr lang="en-US" sz="3500">
                <a:solidFill>
                  <a:schemeClr val="tx1">
                    <a:lumMod val="85000"/>
                    <a:lumOff val="15000"/>
                  </a:schemeClr>
                </a:solidFill>
                <a:latin typeface="Aptos Display" panose="020B0004020202020204" pitchFamily="34" charset="0"/>
              </a:rPr>
              <a:t>Tuolumne</a:t>
            </a:r>
            <a:endParaRPr lang="en-US" sz="3500">
              <a:solidFill>
                <a:schemeClr val="tx1">
                  <a:lumMod val="85000"/>
                  <a:lumOff val="15000"/>
                </a:schemeClr>
              </a:solidFill>
              <a:latin typeface="Aptos Display" panose="020B0004020202020204" pitchFamily="34" charset="0"/>
              <a:cs typeface="Arial"/>
            </a:endParaRPr>
          </a:p>
          <a:p>
            <a:pPr marL="342900" indent="-342900">
              <a:spcBef>
                <a:spcPts val="0"/>
              </a:spcBef>
              <a:spcAft>
                <a:spcPts val="1200"/>
              </a:spcAft>
            </a:pPr>
            <a:r>
              <a:rPr lang="en-US" sz="3500">
                <a:solidFill>
                  <a:schemeClr val="tx1">
                    <a:lumMod val="85000"/>
                    <a:lumOff val="15000"/>
                  </a:schemeClr>
                </a:solidFill>
                <a:latin typeface="Aptos Display" panose="020B0004020202020204" pitchFamily="34" charset="0"/>
              </a:rPr>
              <a:t>Merced</a:t>
            </a:r>
            <a:endParaRPr lang="en-US" sz="3500">
              <a:solidFill>
                <a:schemeClr val="tx1">
                  <a:lumMod val="85000"/>
                  <a:lumOff val="15000"/>
                </a:schemeClr>
              </a:solidFill>
              <a:latin typeface="Aptos Display" panose="020B0004020202020204" pitchFamily="34" charset="0"/>
              <a:cs typeface="Arial"/>
            </a:endParaRPr>
          </a:p>
          <a:p>
            <a:pPr marL="342900" indent="-342900">
              <a:spcBef>
                <a:spcPts val="0"/>
              </a:spcBef>
              <a:spcAft>
                <a:spcPts val="600"/>
              </a:spcAft>
            </a:pPr>
            <a:r>
              <a:rPr lang="en-US" sz="3500">
                <a:solidFill>
                  <a:schemeClr val="tx1">
                    <a:lumMod val="85000"/>
                    <a:lumOff val="15000"/>
                  </a:schemeClr>
                </a:solidFill>
                <a:latin typeface="Aptos Display" panose="020B0004020202020204" pitchFamily="34" charset="0"/>
              </a:rPr>
              <a:t>Upper SJ</a:t>
            </a:r>
            <a:endParaRPr lang="en-US" sz="3500">
              <a:solidFill>
                <a:schemeClr val="tx1">
                  <a:lumMod val="85000"/>
                  <a:lumOff val="15000"/>
                </a:schemeClr>
              </a:solidFill>
              <a:latin typeface="Aptos Display" panose="020B0004020202020204" pitchFamily="34" charset="0"/>
              <a:cs typeface="Arial"/>
            </a:endParaRPr>
          </a:p>
          <a:p>
            <a:pPr marL="685800" lvl="1" indent="-339725"/>
            <a:r>
              <a:rPr lang="en-US" sz="3000">
                <a:solidFill>
                  <a:schemeClr val="tx1">
                    <a:lumMod val="85000"/>
                    <a:lumOff val="15000"/>
                  </a:schemeClr>
                </a:solidFill>
                <a:latin typeface="Aptos Display" panose="020B0004020202020204" pitchFamily="34" charset="0"/>
              </a:rPr>
              <a:t>Chowchilla</a:t>
            </a:r>
            <a:endParaRPr lang="en-US" sz="3000">
              <a:solidFill>
                <a:schemeClr val="tx1">
                  <a:lumMod val="85000"/>
                  <a:lumOff val="15000"/>
                </a:schemeClr>
              </a:solidFill>
              <a:latin typeface="Aptos Display" panose="020B0004020202020204" pitchFamily="34" charset="0"/>
              <a:cs typeface="Arial"/>
            </a:endParaRPr>
          </a:p>
          <a:p>
            <a:pPr marL="685800" lvl="1" indent="-339725"/>
            <a:r>
              <a:rPr lang="en-US" sz="3000">
                <a:solidFill>
                  <a:schemeClr val="tx1">
                    <a:lumMod val="85000"/>
                    <a:lumOff val="15000"/>
                  </a:schemeClr>
                </a:solidFill>
                <a:latin typeface="Aptos Display" panose="020B0004020202020204" pitchFamily="34" charset="0"/>
              </a:rPr>
              <a:t>Fresno</a:t>
            </a:r>
            <a:endParaRPr lang="en-US" sz="3000">
              <a:solidFill>
                <a:schemeClr val="tx1">
                  <a:lumMod val="85000"/>
                  <a:lumOff val="15000"/>
                </a:schemeClr>
              </a:solidFill>
              <a:latin typeface="Aptos Display" panose="020B0004020202020204" pitchFamily="34" charset="0"/>
              <a:cs typeface="Arial"/>
            </a:endParaRPr>
          </a:p>
          <a:p>
            <a:pPr marL="685800" lvl="1" indent="-339725"/>
            <a:r>
              <a:rPr lang="en-US" sz="3000">
                <a:solidFill>
                  <a:schemeClr val="tx1">
                    <a:lumMod val="85000"/>
                    <a:lumOff val="15000"/>
                  </a:schemeClr>
                </a:solidFill>
                <a:latin typeface="Aptos Display" panose="020B0004020202020204" pitchFamily="34" charset="0"/>
              </a:rPr>
              <a:t>San Joaquin</a:t>
            </a:r>
            <a:endParaRPr lang="en-US" sz="3000">
              <a:solidFill>
                <a:schemeClr val="tx1">
                  <a:lumMod val="85000"/>
                  <a:lumOff val="15000"/>
                </a:schemeClr>
              </a:solidFill>
              <a:latin typeface="Aptos Display" panose="020B0004020202020204" pitchFamily="34" charset="0"/>
              <a:cs typeface="Arial"/>
            </a:endParaRPr>
          </a:p>
        </p:txBody>
      </p:sp>
      <p:sp>
        <p:nvSpPr>
          <p:cNvPr id="4" name="Slide Number Placeholder 4">
            <a:extLst>
              <a:ext uri="{FF2B5EF4-FFF2-40B4-BE49-F238E27FC236}">
                <a16:creationId xmlns:a16="http://schemas.microsoft.com/office/drawing/2014/main" id="{0FD63BF7-D88B-5FBB-F24C-F735331630BC}"/>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46" rtl="0" eaLnBrk="1" latinLnBrk="0" hangingPunct="1">
              <a:defRPr sz="1200" kern="1200">
                <a:solidFill>
                  <a:schemeClr val="bg1">
                    <a:lumMod val="50000"/>
                  </a:schemeClr>
                </a:solidFill>
                <a:latin typeface="Arial Black" panose="020B0A04020102020204" pitchFamily="34" charset="0"/>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a:lstStyle>
          <a:p>
            <a:pPr marL="0" marR="0" lvl="0" indent="0" algn="r" defTabSz="914446" rtl="0" eaLnBrk="1" fontAlgn="auto" latinLnBrk="0" hangingPunct="1">
              <a:lnSpc>
                <a:spcPct val="100000"/>
              </a:lnSpc>
              <a:spcBef>
                <a:spcPts val="0"/>
              </a:spcBef>
              <a:spcAft>
                <a:spcPts val="0"/>
              </a:spcAft>
              <a:buClrTx/>
              <a:buSzTx/>
              <a:buFontTx/>
              <a:buNone/>
              <a:tabLst/>
              <a:defRPr/>
            </a:pPr>
            <a:fld id="{526DE107-9943-40D9-8C3A-9F2D43B2F504}" type="slidenum">
              <a:rPr kumimoji="0" lang="en-US" sz="1200" b="0" i="0" u="none" strike="noStrike" kern="1200" cap="none" spc="0" normalizeH="0" baseline="0" noProof="0" smtClean="0">
                <a:ln>
                  <a:noFill/>
                </a:ln>
                <a:solidFill>
                  <a:prstClr val="white">
                    <a:lumMod val="50000"/>
                  </a:prstClr>
                </a:solidFill>
                <a:effectLst/>
                <a:uLnTx/>
                <a:uFillTx/>
                <a:latin typeface="Arial Black" panose="020B0A04020102020204" pitchFamily="34" charset="0"/>
                <a:ea typeface="+mn-ea"/>
                <a:cs typeface="+mn-cs"/>
              </a:rPr>
              <a:pPr marL="0" marR="0" lvl="0" indent="0" algn="r" defTabSz="914446"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white">
                  <a:lumMod val="50000"/>
                </a:prstClr>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885365109"/>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0DBFE-596A-A54D-8623-83B3F9C3EC4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A1D65AE-32D6-D477-2325-A2D34D72D896}"/>
              </a:ext>
            </a:extLst>
          </p:cNvPr>
          <p:cNvSpPr>
            <a:spLocks noGrp="1"/>
          </p:cNvSpPr>
          <p:nvPr>
            <p:ph idx="1"/>
          </p:nvPr>
        </p:nvSpPr>
        <p:spPr>
          <a:xfrm>
            <a:off x="887507" y="1099381"/>
            <a:ext cx="9965643" cy="3858639"/>
          </a:xfrm>
        </p:spPr>
        <p:txBody>
          <a:bodyPr>
            <a:noAutofit/>
          </a:bodyPr>
          <a:lstStyle/>
          <a:p>
            <a:pPr>
              <a:spcBef>
                <a:spcPts val="2400"/>
              </a:spcBef>
              <a:buFont typeface="Arial" panose="020B0604020202020204" pitchFamily="34" charset="0"/>
              <a:buChar char="•"/>
            </a:pPr>
            <a:r>
              <a:rPr lang="en-US" sz="2800" dirty="0">
                <a:solidFill>
                  <a:schemeClr val="tx1">
                    <a:lumMod val="85000"/>
                    <a:lumOff val="15000"/>
                  </a:schemeClr>
                </a:solidFill>
              </a:rPr>
              <a:t>I-FIRM shows greatest potential for achieving not only water supply benefits but also reducing flood risk.</a:t>
            </a:r>
          </a:p>
          <a:p>
            <a:pPr>
              <a:spcBef>
                <a:spcPts val="2400"/>
              </a:spcBef>
              <a:buFont typeface="Arial" panose="020B0604020202020204" pitchFamily="34" charset="0"/>
              <a:buChar char="•"/>
            </a:pPr>
            <a:r>
              <a:rPr lang="en-US" sz="2800" dirty="0">
                <a:solidFill>
                  <a:schemeClr val="tx1">
                    <a:lumMod val="85000"/>
                    <a:lumOff val="15000"/>
                  </a:schemeClr>
                </a:solidFill>
              </a:rPr>
              <a:t>Recharge operations can be targeted to share the benefits of improved groundwater conditions more widely.</a:t>
            </a:r>
          </a:p>
          <a:p>
            <a:pPr>
              <a:spcBef>
                <a:spcPts val="2400"/>
              </a:spcBef>
              <a:buFont typeface="Arial" panose="020B0604020202020204" pitchFamily="34" charset="0"/>
              <a:buChar char="•"/>
            </a:pPr>
            <a:r>
              <a:rPr lang="en-US" sz="2800" dirty="0">
                <a:solidFill>
                  <a:schemeClr val="tx1">
                    <a:lumMod val="85000"/>
                    <a:lumOff val="15000"/>
                  </a:schemeClr>
                </a:solidFill>
              </a:rPr>
              <a:t>I-FIRM coordinates ecosystem management with recharge operations to limit impact on habitat and diversify benefits.</a:t>
            </a:r>
          </a:p>
        </p:txBody>
      </p:sp>
      <p:sp>
        <p:nvSpPr>
          <p:cNvPr id="2" name="Slide Number Placeholder 1">
            <a:extLst>
              <a:ext uri="{FF2B5EF4-FFF2-40B4-BE49-F238E27FC236}">
                <a16:creationId xmlns:a16="http://schemas.microsoft.com/office/drawing/2014/main" id="{E661627E-B4DC-1D19-6A87-6B1CD7AA56CF}"/>
              </a:ext>
            </a:extLst>
          </p:cNvPr>
          <p:cNvSpPr>
            <a:spLocks noGrp="1"/>
          </p:cNvSpPr>
          <p:nvPr>
            <p:ph type="sldNum" sz="quarter" idx="12"/>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470B62E-9B6F-4976-9A8B-D14B0EDE2D20}" type="slidenum">
              <a:rPr lang="en-US" smtClean="0"/>
              <a:pPr/>
              <a:t>20</a:t>
            </a:fld>
            <a:endParaRPr lang="en-US"/>
          </a:p>
        </p:txBody>
      </p:sp>
      <p:sp>
        <p:nvSpPr>
          <p:cNvPr id="3" name="Title 1">
            <a:extLst>
              <a:ext uri="{FF2B5EF4-FFF2-40B4-BE49-F238E27FC236}">
                <a16:creationId xmlns:a16="http://schemas.microsoft.com/office/drawing/2014/main" id="{0CC3A112-E28F-6560-40F5-587D8F0EFE2C}"/>
              </a:ext>
            </a:extLst>
          </p:cNvPr>
          <p:cNvSpPr>
            <a:spLocks noGrp="1"/>
          </p:cNvSpPr>
          <p:nvPr>
            <p:ph type="title"/>
          </p:nvPr>
        </p:nvSpPr>
        <p:spPr>
          <a:xfrm>
            <a:off x="0" y="7049"/>
            <a:ext cx="12192000" cy="831975"/>
          </a:xfrm>
        </p:spPr>
        <p:txBody>
          <a:bodyPr lIns="163284" tIns="81642" rIns="163284" bIns="81642" anchor="t"/>
          <a:lstStyle/>
          <a:p>
            <a:pPr>
              <a:tabLst>
                <a:tab pos="5197475" algn="l"/>
              </a:tabLst>
            </a:pPr>
            <a:r>
              <a:rPr lang="en-US" sz="3600"/>
              <a:t>Summing Up Flood-MAR Watershed Studies: </a:t>
            </a:r>
          </a:p>
        </p:txBody>
      </p:sp>
      <p:sp>
        <p:nvSpPr>
          <p:cNvPr id="4" name="TextBox 3">
            <a:extLst>
              <a:ext uri="{FF2B5EF4-FFF2-40B4-BE49-F238E27FC236}">
                <a16:creationId xmlns:a16="http://schemas.microsoft.com/office/drawing/2014/main" id="{11A9152A-4209-92F5-3695-6E6614A80B64}"/>
              </a:ext>
            </a:extLst>
          </p:cNvPr>
          <p:cNvSpPr txBox="1"/>
          <p:nvPr/>
        </p:nvSpPr>
        <p:spPr>
          <a:xfrm>
            <a:off x="1930178" y="5296954"/>
            <a:ext cx="7880299" cy="461665"/>
          </a:xfrm>
          <a:prstGeom prst="rect">
            <a:avLst/>
          </a:prstGeom>
          <a:solidFill>
            <a:schemeClr val="accent5">
              <a:lumMod val="20000"/>
              <a:lumOff val="80000"/>
            </a:schemeClr>
          </a:solidFill>
        </p:spPr>
        <p:txBody>
          <a:bodyPr wrap="none" rtlCol="0">
            <a:spAutoFit/>
          </a:bodyPr>
          <a:lstStyle/>
          <a:p>
            <a:r>
              <a:rPr lang="en-US" sz="2400" dirty="0"/>
              <a:t>Watershed Studies’ reports expected release: Fall 2025!</a:t>
            </a:r>
          </a:p>
        </p:txBody>
      </p:sp>
    </p:spTree>
    <p:extLst>
      <p:ext uri="{BB962C8B-B14F-4D97-AF65-F5344CB8AC3E}">
        <p14:creationId xmlns:p14="http://schemas.microsoft.com/office/powerpoint/2010/main" val="30699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FA7EF-E579-6C4D-4B49-6BAD01DE5D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86CDF8-A724-4C7F-0839-F922D13ECF5A}"/>
              </a:ext>
            </a:extLst>
          </p:cNvPr>
          <p:cNvSpPr>
            <a:spLocks noGrp="1"/>
          </p:cNvSpPr>
          <p:nvPr>
            <p:ph type="title"/>
          </p:nvPr>
        </p:nvSpPr>
        <p:spPr>
          <a:xfrm>
            <a:off x="0" y="0"/>
            <a:ext cx="12192000" cy="761928"/>
          </a:xfrm>
          <a:prstGeom prst="rect">
            <a:avLst/>
          </a:prstGeom>
        </p:spPr>
        <p:txBody>
          <a:bodyPr lIns="163284" tIns="81642" rIns="163284" bIns="81642" anchor="t"/>
          <a:lstStyle/>
          <a:p>
            <a:r>
              <a:rPr lang="en-US" sz="3600"/>
              <a:t>Objectives of the Watershed Studies</a:t>
            </a:r>
          </a:p>
        </p:txBody>
      </p:sp>
      <p:sp>
        <p:nvSpPr>
          <p:cNvPr id="5" name="Rectangle: Rounded Corners 4">
            <a:extLst>
              <a:ext uri="{FF2B5EF4-FFF2-40B4-BE49-F238E27FC236}">
                <a16:creationId xmlns:a16="http://schemas.microsoft.com/office/drawing/2014/main" id="{AE933012-021E-3C10-69C4-6F2BAF5E2EC7}"/>
              </a:ext>
            </a:extLst>
          </p:cNvPr>
          <p:cNvSpPr/>
          <p:nvPr/>
        </p:nvSpPr>
        <p:spPr>
          <a:xfrm>
            <a:off x="310869" y="990600"/>
            <a:ext cx="5303520" cy="2286000"/>
          </a:xfrm>
          <a:prstGeom prst="roundRect">
            <a:avLst/>
          </a:prstGeom>
          <a:solidFill>
            <a:srgbClr val="F5AA2F"/>
          </a:solidFill>
          <a:ln w="31750">
            <a:solidFill>
              <a:schemeClr val="tx1"/>
            </a:solidFill>
          </a:ln>
          <a:effectLst>
            <a:outerShdw blurRad="50800" dist="38100" dir="2700000" algn="tl" rotWithShape="0">
              <a:prstClr val="black">
                <a:alpha val="40000"/>
              </a:prstClr>
            </a:outerShdw>
            <a:softEdge rad="12700"/>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Assess and Quantify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Multi-Sector Vulnerability to Climate Change</a:t>
            </a:r>
            <a:endPar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Arial"/>
            </a:endParaRPr>
          </a:p>
        </p:txBody>
      </p:sp>
      <p:sp>
        <p:nvSpPr>
          <p:cNvPr id="6" name="Rectangle: Rounded Corners 5">
            <a:extLst>
              <a:ext uri="{FF2B5EF4-FFF2-40B4-BE49-F238E27FC236}">
                <a16:creationId xmlns:a16="http://schemas.microsoft.com/office/drawing/2014/main" id="{788EEBF5-DCD8-4ACE-BE46-74A552779839}"/>
              </a:ext>
            </a:extLst>
          </p:cNvPr>
          <p:cNvSpPr/>
          <p:nvPr/>
        </p:nvSpPr>
        <p:spPr>
          <a:xfrm>
            <a:off x="6577610" y="990600"/>
            <a:ext cx="5303520" cy="2286000"/>
          </a:xfrm>
          <a:prstGeom prst="roundRect">
            <a:avLst/>
          </a:prstGeom>
          <a:solidFill>
            <a:schemeClr val="tx2">
              <a:lumMod val="40000"/>
              <a:lumOff val="60000"/>
            </a:schemeClr>
          </a:solidFill>
          <a:ln w="31750">
            <a:solidFill>
              <a:schemeClr val="tx1"/>
            </a:solidFill>
          </a:ln>
          <a:effectLst>
            <a:outerShdw blurRad="50800" dist="38100" dir="2700000" algn="tl" rotWithShape="0">
              <a:prstClr val="black">
                <a:alpha val="40000"/>
              </a:prstClr>
            </a:outerShdw>
            <a:softEdge rad="12700"/>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Assess and Quantify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Multi-Sector Flood-MAR Adaptation Performance</a:t>
            </a:r>
          </a:p>
        </p:txBody>
      </p:sp>
      <p:sp>
        <p:nvSpPr>
          <p:cNvPr id="8" name="Rectangle: Rounded Corners 7">
            <a:extLst>
              <a:ext uri="{FF2B5EF4-FFF2-40B4-BE49-F238E27FC236}">
                <a16:creationId xmlns:a16="http://schemas.microsoft.com/office/drawing/2014/main" id="{F6BDD0E5-8F12-E41B-7434-78D6EFCDB11F}"/>
              </a:ext>
            </a:extLst>
          </p:cNvPr>
          <p:cNvSpPr/>
          <p:nvPr/>
        </p:nvSpPr>
        <p:spPr>
          <a:xfrm>
            <a:off x="310869" y="3810072"/>
            <a:ext cx="5303520" cy="2286000"/>
          </a:xfrm>
          <a:prstGeom prst="roundRect">
            <a:avLst/>
          </a:prstGeom>
          <a:solidFill>
            <a:srgbClr val="50C892"/>
          </a:solidFill>
          <a:ln w="31750">
            <a:solidFill>
              <a:schemeClr val="tx1"/>
            </a:solidFill>
          </a:ln>
          <a:effectLst>
            <a:outerShdw blurRad="50800" dist="38100" dir="2700000" algn="tl" rotWithShape="0">
              <a:prstClr val="black">
                <a:alpha val="40000"/>
              </a:prstClr>
            </a:outerShdw>
            <a:softEdge rad="12700"/>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Report Results from the Local-Watershed- Basinwide scale</a:t>
            </a:r>
          </a:p>
        </p:txBody>
      </p:sp>
      <p:sp>
        <p:nvSpPr>
          <p:cNvPr id="9" name="Rectangle: Rounded Corners 8">
            <a:extLst>
              <a:ext uri="{FF2B5EF4-FFF2-40B4-BE49-F238E27FC236}">
                <a16:creationId xmlns:a16="http://schemas.microsoft.com/office/drawing/2014/main" id="{004D2861-2D5C-89E6-183F-908407DAAFD3}"/>
              </a:ext>
            </a:extLst>
          </p:cNvPr>
          <p:cNvSpPr/>
          <p:nvPr/>
        </p:nvSpPr>
        <p:spPr>
          <a:xfrm>
            <a:off x="6577610" y="3810072"/>
            <a:ext cx="5303520" cy="2286000"/>
          </a:xfrm>
          <a:prstGeom prst="roundRect">
            <a:avLst/>
          </a:prstGeom>
          <a:solidFill>
            <a:srgbClr val="41A7C3"/>
          </a:solidFill>
          <a:ln w="31750">
            <a:solidFill>
              <a:schemeClr val="tx1"/>
            </a:solidFill>
          </a:ln>
          <a:effectLst>
            <a:outerShdw blurRad="50800" dist="38100" dir="2700000" algn="tl" rotWithShape="0">
              <a:prstClr val="black">
                <a:alpha val="40000"/>
              </a:prstClr>
            </a:outerShdw>
            <a:softEdge rad="12700"/>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3400" b="1" i="0" u="none" strike="noStrike" kern="1200" cap="small" spc="0" normalizeH="0" baseline="0" noProof="0">
                <a:ln>
                  <a:noFill/>
                </a:ln>
                <a:solidFill>
                  <a:prstClr val="white"/>
                </a:solidFill>
                <a:effectLst>
                  <a:outerShdw blurRad="50800" dist="38100" dir="2700000" algn="tl" rotWithShape="0">
                    <a:prstClr val="black">
                      <a:lumMod val="95000"/>
                      <a:lumOff val="5000"/>
                      <a:alpha val="60000"/>
                    </a:prstClr>
                  </a:outerShdw>
                </a:effectLst>
                <a:uLnTx/>
                <a:uFillTx/>
                <a:latin typeface="Aptos Display"/>
                <a:ea typeface="+mn-ea"/>
                <a:cs typeface="+mn-cs"/>
              </a:rPr>
              <a:t>Foundation to Support Coordination, Alignment, and Implementation</a:t>
            </a:r>
          </a:p>
        </p:txBody>
      </p:sp>
      <p:sp>
        <p:nvSpPr>
          <p:cNvPr id="4" name="Rectangle: Rounded Corners 3">
            <a:extLst>
              <a:ext uri="{FF2B5EF4-FFF2-40B4-BE49-F238E27FC236}">
                <a16:creationId xmlns:a16="http://schemas.microsoft.com/office/drawing/2014/main" id="{31C0AC95-56CC-895D-B1EC-4FE856D110E0}"/>
              </a:ext>
            </a:extLst>
          </p:cNvPr>
          <p:cNvSpPr/>
          <p:nvPr/>
        </p:nvSpPr>
        <p:spPr>
          <a:xfrm>
            <a:off x="4796971" y="2919221"/>
            <a:ext cx="2598057" cy="1248230"/>
          </a:xfrm>
          <a:prstGeom prst="roundRect">
            <a:avLst/>
          </a:prstGeom>
          <a:solidFill>
            <a:srgbClr val="FFFEE1"/>
          </a:solidFill>
          <a:ln w="31750">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3400" b="1" i="0" u="none" strike="noStrike" kern="1200" cap="small" spc="0" normalizeH="0" baseline="0" noProof="0">
                <a:ln>
                  <a:noFill/>
                </a:ln>
                <a:solidFill>
                  <a:prstClr val="black"/>
                </a:solidFill>
                <a:effectLst>
                  <a:outerShdw blurRad="50800" dist="38100" dir="2700000" algn="tl" rotWithShape="0">
                    <a:prstClr val="black">
                      <a:lumMod val="85000"/>
                      <a:lumOff val="15000"/>
                      <a:alpha val="40000"/>
                    </a:prstClr>
                  </a:outerShdw>
                </a:effectLst>
                <a:uLnTx/>
                <a:uFillTx/>
                <a:latin typeface="Aptos Display" panose="020B0004020202020204" pitchFamily="34" charset="0"/>
                <a:ea typeface="+mn-ea"/>
                <a:cs typeface="+mn-cs"/>
              </a:rPr>
              <a:t>Watershed Studies</a:t>
            </a:r>
          </a:p>
        </p:txBody>
      </p:sp>
      <p:sp>
        <p:nvSpPr>
          <p:cNvPr id="3" name="Slide Number Placeholder 4">
            <a:extLst>
              <a:ext uri="{FF2B5EF4-FFF2-40B4-BE49-F238E27FC236}">
                <a16:creationId xmlns:a16="http://schemas.microsoft.com/office/drawing/2014/main" id="{68FDE5A4-B00A-B566-AC0D-A39B80893E63}"/>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en-US"/>
            </a:defPPr>
            <a:lvl1pPr marL="0" algn="r" defTabSz="914446" rtl="0" eaLnBrk="1" latinLnBrk="0" hangingPunct="1">
              <a:defRPr sz="1200" kern="1200">
                <a:solidFill>
                  <a:schemeClr val="bg1">
                    <a:lumMod val="50000"/>
                  </a:schemeClr>
                </a:solidFill>
                <a:latin typeface="Arial Black" panose="020B0A04020102020204" pitchFamily="34" charset="0"/>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a:lstStyle>
          <a:p>
            <a:pPr marL="0" marR="0" lvl="0" indent="0" algn="r" defTabSz="914446" rtl="0" eaLnBrk="1" fontAlgn="auto" latinLnBrk="0" hangingPunct="1">
              <a:lnSpc>
                <a:spcPct val="100000"/>
              </a:lnSpc>
              <a:spcBef>
                <a:spcPts val="0"/>
              </a:spcBef>
              <a:spcAft>
                <a:spcPts val="0"/>
              </a:spcAft>
              <a:buClrTx/>
              <a:buSzTx/>
              <a:buFontTx/>
              <a:buNone/>
              <a:tabLst/>
              <a:defRPr/>
            </a:pPr>
            <a:fld id="{526DE107-9943-40D9-8C3A-9F2D43B2F504}" type="slidenum">
              <a:rPr kumimoji="0" lang="en-US" sz="1200" b="0" i="0" u="none" strike="noStrike" kern="1200" cap="none" spc="0" normalizeH="0" baseline="0" noProof="0" smtClean="0">
                <a:ln>
                  <a:noFill/>
                </a:ln>
                <a:solidFill>
                  <a:prstClr val="white">
                    <a:lumMod val="50000"/>
                  </a:prstClr>
                </a:solidFill>
                <a:effectLst/>
                <a:uLnTx/>
                <a:uFillTx/>
                <a:latin typeface="Arial Black" panose="020B0A04020102020204" pitchFamily="34" charset="0"/>
                <a:ea typeface="+mn-ea"/>
                <a:cs typeface="+mn-cs"/>
              </a:rPr>
              <a:pPr marL="0" marR="0" lvl="0" indent="0" algn="r" defTabSz="914446"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white">
                  <a:lumMod val="50000"/>
                </a:prstClr>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106584981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F16544A5-C08B-65D9-56D9-813D0039E886}"/>
              </a:ext>
            </a:extLst>
          </p:cNvPr>
          <p:cNvCxnSpPr>
            <a:cxnSpLocks/>
          </p:cNvCxnSpPr>
          <p:nvPr/>
        </p:nvCxnSpPr>
        <p:spPr>
          <a:xfrm>
            <a:off x="5997273" y="3415572"/>
            <a:ext cx="0" cy="2294957"/>
          </a:xfrm>
          <a:prstGeom prst="straightConnector1">
            <a:avLst/>
          </a:prstGeom>
          <a:ln w="63500">
            <a:solidFill>
              <a:schemeClr val="bg1">
                <a:lumMod val="50000"/>
              </a:schemeClr>
            </a:solidFill>
            <a:prstDash val="dash"/>
            <a:headEnd type="none" w="med" len="med"/>
            <a:tailEnd type="triangle" w="sm" len="sm"/>
          </a:ln>
        </p:spPr>
        <p:style>
          <a:lnRef idx="2">
            <a:schemeClr val="accent1"/>
          </a:lnRef>
          <a:fillRef idx="0">
            <a:schemeClr val="accent1"/>
          </a:fillRef>
          <a:effectRef idx="1">
            <a:schemeClr val="accent1"/>
          </a:effectRef>
          <a:fontRef idx="minor">
            <a:schemeClr val="tx1"/>
          </a:fontRef>
        </p:style>
      </p:cxnSp>
      <p:sp>
        <p:nvSpPr>
          <p:cNvPr id="8" name="Title 7">
            <a:extLst>
              <a:ext uri="{FF2B5EF4-FFF2-40B4-BE49-F238E27FC236}">
                <a16:creationId xmlns:a16="http://schemas.microsoft.com/office/drawing/2014/main" id="{05C14A4B-0614-46AE-A27D-5FE4E0AAF978}"/>
              </a:ext>
            </a:extLst>
          </p:cNvPr>
          <p:cNvSpPr>
            <a:spLocks noGrp="1"/>
          </p:cNvSpPr>
          <p:nvPr>
            <p:ph type="title"/>
          </p:nvPr>
        </p:nvSpPr>
        <p:spPr>
          <a:xfrm>
            <a:off x="2230" y="0"/>
            <a:ext cx="10972800" cy="1143000"/>
          </a:xfrm>
        </p:spPr>
        <p:txBody>
          <a:bodyPr lIns="163284" tIns="81642" rIns="163284" bIns="81642" anchor="t"/>
          <a:lstStyle/>
          <a:p>
            <a:r>
              <a:rPr lang="en-US" sz="4300"/>
              <a:t>Integrated Modeling Toolset</a:t>
            </a:r>
          </a:p>
        </p:txBody>
      </p:sp>
      <p:grpSp>
        <p:nvGrpSpPr>
          <p:cNvPr id="6" name="Group 5">
            <a:extLst>
              <a:ext uri="{FF2B5EF4-FFF2-40B4-BE49-F238E27FC236}">
                <a16:creationId xmlns:a16="http://schemas.microsoft.com/office/drawing/2014/main" id="{627511DD-A9B9-4BE7-BAC0-CD718C7841FE}"/>
              </a:ext>
            </a:extLst>
          </p:cNvPr>
          <p:cNvGrpSpPr/>
          <p:nvPr/>
        </p:nvGrpSpPr>
        <p:grpSpPr>
          <a:xfrm>
            <a:off x="562708" y="1129906"/>
            <a:ext cx="11028159" cy="3953228"/>
            <a:chOff x="562708" y="1359325"/>
            <a:chExt cx="11028159" cy="3953228"/>
          </a:xfrm>
        </p:grpSpPr>
        <p:sp>
          <p:nvSpPr>
            <p:cNvPr id="33" name="Rectangle: Rounded Corners 32">
              <a:extLst>
                <a:ext uri="{FF2B5EF4-FFF2-40B4-BE49-F238E27FC236}">
                  <a16:creationId xmlns:a16="http://schemas.microsoft.com/office/drawing/2014/main" id="{96E36DB2-E580-43C3-AF14-F0B336329801}"/>
                </a:ext>
              </a:extLst>
            </p:cNvPr>
            <p:cNvSpPr/>
            <p:nvPr/>
          </p:nvSpPr>
          <p:spPr>
            <a:xfrm>
              <a:off x="562709" y="1372700"/>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Basin-wide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Precipitation Runoff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Sac-SMA | Daily | Central Valley</a:t>
              </a:r>
            </a:p>
          </p:txBody>
        </p:sp>
        <p:sp>
          <p:nvSpPr>
            <p:cNvPr id="34" name="Rectangle: Rounded Corners 33">
              <a:extLst>
                <a:ext uri="{FF2B5EF4-FFF2-40B4-BE49-F238E27FC236}">
                  <a16:creationId xmlns:a16="http://schemas.microsoft.com/office/drawing/2014/main" id="{2B14E31B-EF34-4AB0-85E0-79192E1E7E4D}"/>
                </a:ext>
              </a:extLst>
            </p:cNvPr>
            <p:cNvSpPr/>
            <p:nvPr/>
          </p:nvSpPr>
          <p:spPr>
            <a:xfrm>
              <a:off x="562709" y="2742810"/>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Basin-wide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System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CalLite | Monthly | Statewide</a:t>
              </a:r>
            </a:p>
          </p:txBody>
        </p:sp>
        <p:sp>
          <p:nvSpPr>
            <p:cNvPr id="45" name="Rectangle: Rounded Corners 44">
              <a:extLst>
                <a:ext uri="{FF2B5EF4-FFF2-40B4-BE49-F238E27FC236}">
                  <a16:creationId xmlns:a16="http://schemas.microsoft.com/office/drawing/2014/main" id="{74E7AF3D-BAC4-4ECB-848A-1E69F3113C68}"/>
                </a:ext>
              </a:extLst>
            </p:cNvPr>
            <p:cNvSpPr/>
            <p:nvPr/>
          </p:nvSpPr>
          <p:spPr>
            <a:xfrm>
              <a:off x="4425067" y="2735612"/>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Local Reservoir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HEC-ResSim | 3-Hour | Watershed</a:t>
              </a:r>
            </a:p>
          </p:txBody>
        </p:sp>
        <p:sp>
          <p:nvSpPr>
            <p:cNvPr id="47" name="Rectangle: Rounded Corners 46">
              <a:extLst>
                <a:ext uri="{FF2B5EF4-FFF2-40B4-BE49-F238E27FC236}">
                  <a16:creationId xmlns:a16="http://schemas.microsoft.com/office/drawing/2014/main" id="{318B3F7D-5E7E-4818-853B-09F40DE31C9D}"/>
                </a:ext>
              </a:extLst>
            </p:cNvPr>
            <p:cNvSpPr/>
            <p:nvPr/>
          </p:nvSpPr>
          <p:spPr>
            <a:xfrm>
              <a:off x="4425067" y="1376890"/>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Root Zone Model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IDC | Daily | SJ Basin</a:t>
              </a:r>
            </a:p>
          </p:txBody>
        </p:sp>
        <p:sp>
          <p:nvSpPr>
            <p:cNvPr id="48" name="Rectangle: Rounded Corners 47">
              <a:extLst>
                <a:ext uri="{FF2B5EF4-FFF2-40B4-BE49-F238E27FC236}">
                  <a16:creationId xmlns:a16="http://schemas.microsoft.com/office/drawing/2014/main" id="{DF6D3E30-F602-4E1D-9146-F4D264C013BC}"/>
                </a:ext>
              </a:extLst>
            </p:cNvPr>
            <p:cNvSpPr/>
            <p:nvPr/>
          </p:nvSpPr>
          <p:spPr>
            <a:xfrm>
              <a:off x="8504721" y="2735612"/>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err="1">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Basinwide</a:t>
              </a:r>
              <a:r>
                <a:rPr kumimoji="0" lang="en-US" sz="17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 Groundwater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err="1">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FMSJSim</a:t>
              </a:r>
              <a:r>
                <a:rPr kumimoji="0" lang="en-US" sz="1300"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 (IWFM) | Monthly | SJ Basin</a:t>
              </a:r>
            </a:p>
          </p:txBody>
        </p:sp>
        <p:sp>
          <p:nvSpPr>
            <p:cNvPr id="49" name="Rectangle: Rounded Corners 48">
              <a:extLst>
                <a:ext uri="{FF2B5EF4-FFF2-40B4-BE49-F238E27FC236}">
                  <a16:creationId xmlns:a16="http://schemas.microsoft.com/office/drawing/2014/main" id="{D404F2B1-77B2-4DDA-A2AD-42702195FE4E}"/>
                </a:ext>
              </a:extLst>
            </p:cNvPr>
            <p:cNvSpPr/>
            <p:nvPr/>
          </p:nvSpPr>
          <p:spPr>
            <a:xfrm>
              <a:off x="8504721" y="1359325"/>
              <a:ext cx="3077679" cy="927323"/>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Local Recharge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GRAT | Daily | Watershed</a:t>
              </a:r>
            </a:p>
          </p:txBody>
        </p:sp>
        <p:sp>
          <p:nvSpPr>
            <p:cNvPr id="51" name="Rectangle: Rounded Corners 50">
              <a:extLst>
                <a:ext uri="{FF2B5EF4-FFF2-40B4-BE49-F238E27FC236}">
                  <a16:creationId xmlns:a16="http://schemas.microsoft.com/office/drawing/2014/main" id="{2953AD8B-EFFD-4606-BBD9-AC35A4199D98}"/>
                </a:ext>
              </a:extLst>
            </p:cNvPr>
            <p:cNvSpPr/>
            <p:nvPr/>
          </p:nvSpPr>
          <p:spPr>
            <a:xfrm>
              <a:off x="8504721" y="4383912"/>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Local Precipitation Runoff (Creeks)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HEC-HMS | Daily | Watershed</a:t>
              </a:r>
            </a:p>
          </p:txBody>
        </p:sp>
        <p:cxnSp>
          <p:nvCxnSpPr>
            <p:cNvPr id="53" name="Straight Arrow Connector 52">
              <a:extLst>
                <a:ext uri="{FF2B5EF4-FFF2-40B4-BE49-F238E27FC236}">
                  <a16:creationId xmlns:a16="http://schemas.microsoft.com/office/drawing/2014/main" id="{296D363D-5E65-4932-9E37-923D3F113442}"/>
                </a:ext>
              </a:extLst>
            </p:cNvPr>
            <p:cNvCxnSpPr>
              <a:cxnSpLocks/>
            </p:cNvCxnSpPr>
            <p:nvPr/>
          </p:nvCxnSpPr>
          <p:spPr>
            <a:xfrm>
              <a:off x="3631586" y="2266883"/>
              <a:ext cx="811649" cy="676743"/>
            </a:xfrm>
            <a:prstGeom prst="straightConnector1">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54" name="Straight Arrow Connector 53">
              <a:extLst>
                <a:ext uri="{FF2B5EF4-FFF2-40B4-BE49-F238E27FC236}">
                  <a16:creationId xmlns:a16="http://schemas.microsoft.com/office/drawing/2014/main" id="{6BD24B57-1E7F-4133-81AE-EDE76EAA6181}"/>
                </a:ext>
              </a:extLst>
            </p:cNvPr>
            <p:cNvCxnSpPr>
              <a:cxnSpLocks/>
              <a:stCxn id="33" idx="2"/>
              <a:endCxn id="34" idx="0"/>
            </p:cNvCxnSpPr>
            <p:nvPr/>
          </p:nvCxnSpPr>
          <p:spPr>
            <a:xfrm>
              <a:off x="2101548" y="2301340"/>
              <a:ext cx="0" cy="441470"/>
            </a:xfrm>
            <a:prstGeom prst="straightConnector1">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a16="http://schemas.microsoft.com/office/drawing/2014/main" id="{8134E538-0322-4834-B796-013946AE9DEF}"/>
                </a:ext>
              </a:extLst>
            </p:cNvPr>
            <p:cNvCxnSpPr>
              <a:cxnSpLocks/>
              <a:stCxn id="49" idx="2"/>
              <a:endCxn id="48" idx="0"/>
            </p:cNvCxnSpPr>
            <p:nvPr/>
          </p:nvCxnSpPr>
          <p:spPr>
            <a:xfrm>
              <a:off x="10043561" y="2286647"/>
              <a:ext cx="0" cy="448964"/>
            </a:xfrm>
            <a:prstGeom prst="straightConnector1">
              <a:avLst/>
            </a:prstGeom>
            <a:ln w="63500">
              <a:solidFill>
                <a:schemeClr val="tx1"/>
              </a:solidFill>
              <a:headEnd type="triangl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5517ECDC-3413-41FA-8F88-0B32B9FD0A7F}"/>
                </a:ext>
              </a:extLst>
            </p:cNvPr>
            <p:cNvCxnSpPr>
              <a:cxnSpLocks/>
              <a:stCxn id="45" idx="3"/>
              <a:endCxn id="48" idx="1"/>
            </p:cNvCxnSpPr>
            <p:nvPr/>
          </p:nvCxnSpPr>
          <p:spPr>
            <a:xfrm>
              <a:off x="7502746" y="3199932"/>
              <a:ext cx="1001975" cy="0"/>
            </a:xfrm>
            <a:prstGeom prst="straightConnector1">
              <a:avLst/>
            </a:prstGeom>
            <a:ln w="63500">
              <a:solidFill>
                <a:schemeClr val="tx1"/>
              </a:solidFill>
              <a:headEnd type="triangl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59" name="Connector: Elbow 58">
              <a:extLst>
                <a:ext uri="{FF2B5EF4-FFF2-40B4-BE49-F238E27FC236}">
                  <a16:creationId xmlns:a16="http://schemas.microsoft.com/office/drawing/2014/main" id="{B9547A24-6256-4A39-8CDD-26607443664D}"/>
                </a:ext>
              </a:extLst>
            </p:cNvPr>
            <p:cNvCxnSpPr>
              <a:cxnSpLocks/>
              <a:stCxn id="34" idx="2"/>
              <a:endCxn id="48" idx="2"/>
            </p:cNvCxnSpPr>
            <p:nvPr/>
          </p:nvCxnSpPr>
          <p:spPr>
            <a:xfrm rot="5400000" flipH="1" flipV="1">
              <a:off x="6068955" y="-303155"/>
              <a:ext cx="7199" cy="7942013"/>
            </a:xfrm>
            <a:prstGeom prst="bentConnector3">
              <a:avLst>
                <a:gd name="adj1" fmla="val -3669587"/>
              </a:avLst>
            </a:prstGeom>
            <a:ln w="63500">
              <a:solidFill>
                <a:schemeClr val="tx1"/>
              </a:solidFill>
              <a:headEnd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61" name="Straight Arrow Connector 60">
              <a:extLst>
                <a:ext uri="{FF2B5EF4-FFF2-40B4-BE49-F238E27FC236}">
                  <a16:creationId xmlns:a16="http://schemas.microsoft.com/office/drawing/2014/main" id="{DA6807C8-7304-40B6-92EC-AEAA9BEE7F3D}"/>
                </a:ext>
              </a:extLst>
            </p:cNvPr>
            <p:cNvCxnSpPr>
              <a:cxnSpLocks/>
            </p:cNvCxnSpPr>
            <p:nvPr/>
          </p:nvCxnSpPr>
          <p:spPr>
            <a:xfrm flipV="1">
              <a:off x="10185801" y="3664252"/>
              <a:ext cx="0" cy="719660"/>
            </a:xfrm>
            <a:prstGeom prst="straightConnector1">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62" name="Straight Arrow Connector 61">
              <a:extLst>
                <a:ext uri="{FF2B5EF4-FFF2-40B4-BE49-F238E27FC236}">
                  <a16:creationId xmlns:a16="http://schemas.microsoft.com/office/drawing/2014/main" id="{D29579A2-7961-49B0-A673-DF54545E4AD7}"/>
                </a:ext>
              </a:extLst>
            </p:cNvPr>
            <p:cNvCxnSpPr>
              <a:cxnSpLocks/>
            </p:cNvCxnSpPr>
            <p:nvPr/>
          </p:nvCxnSpPr>
          <p:spPr>
            <a:xfrm flipV="1">
              <a:off x="7524416" y="2272754"/>
              <a:ext cx="959059" cy="670873"/>
            </a:xfrm>
            <a:prstGeom prst="straightConnector1">
              <a:avLst/>
            </a:prstGeom>
            <a:ln w="63500">
              <a:solidFill>
                <a:schemeClr val="tx1"/>
              </a:solidFill>
              <a:headEnd type="triangl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63" name="Straight Arrow Connector 62">
              <a:extLst>
                <a:ext uri="{FF2B5EF4-FFF2-40B4-BE49-F238E27FC236}">
                  <a16:creationId xmlns:a16="http://schemas.microsoft.com/office/drawing/2014/main" id="{8C5C1047-280F-4448-85B3-56802A966EC4}"/>
                </a:ext>
              </a:extLst>
            </p:cNvPr>
            <p:cNvCxnSpPr>
              <a:cxnSpLocks/>
              <a:stCxn id="47" idx="3"/>
              <a:endCxn id="49" idx="1"/>
            </p:cNvCxnSpPr>
            <p:nvPr/>
          </p:nvCxnSpPr>
          <p:spPr>
            <a:xfrm flipV="1">
              <a:off x="7502746" y="1822986"/>
              <a:ext cx="1001975" cy="18225"/>
            </a:xfrm>
            <a:prstGeom prst="straightConnector1">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64" name="Straight Arrow Connector 63">
              <a:extLst>
                <a:ext uri="{FF2B5EF4-FFF2-40B4-BE49-F238E27FC236}">
                  <a16:creationId xmlns:a16="http://schemas.microsoft.com/office/drawing/2014/main" id="{DC054717-4D76-4B5C-96FD-DB698183D81E}"/>
                </a:ext>
              </a:extLst>
            </p:cNvPr>
            <p:cNvCxnSpPr>
              <a:cxnSpLocks/>
              <a:stCxn id="34" idx="3"/>
              <a:endCxn id="45" idx="1"/>
            </p:cNvCxnSpPr>
            <p:nvPr/>
          </p:nvCxnSpPr>
          <p:spPr>
            <a:xfrm flipV="1">
              <a:off x="3640387" y="3199932"/>
              <a:ext cx="784679" cy="7199"/>
            </a:xfrm>
            <a:prstGeom prst="straightConnector1">
              <a:avLst/>
            </a:prstGeom>
            <a:ln w="63500">
              <a:solidFill>
                <a:schemeClr val="tx1"/>
              </a:solidFill>
              <a:headEnd type="triangl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74" name="Connector: Elbow 73">
              <a:extLst>
                <a:ext uri="{FF2B5EF4-FFF2-40B4-BE49-F238E27FC236}">
                  <a16:creationId xmlns:a16="http://schemas.microsoft.com/office/drawing/2014/main" id="{CF09ACD0-1931-47E8-8A38-ED069880ACAA}"/>
                </a:ext>
              </a:extLst>
            </p:cNvPr>
            <p:cNvCxnSpPr>
              <a:cxnSpLocks/>
              <a:stCxn id="51" idx="3"/>
              <a:endCxn id="49" idx="3"/>
            </p:cNvCxnSpPr>
            <p:nvPr/>
          </p:nvCxnSpPr>
          <p:spPr>
            <a:xfrm flipV="1">
              <a:off x="11582400" y="1822986"/>
              <a:ext cx="8467" cy="3025247"/>
            </a:xfrm>
            <a:prstGeom prst="bentConnector3">
              <a:avLst>
                <a:gd name="adj1" fmla="val 3360000"/>
              </a:avLst>
            </a:prstGeom>
            <a:ln w="63500">
              <a:solidFill>
                <a:schemeClr val="tx1"/>
              </a:solidFill>
              <a:headEnd w="sm" len="sm"/>
              <a:tailEnd type="triangle" w="sm" len="sm"/>
            </a:ln>
          </p:spPr>
          <p:style>
            <a:lnRef idx="2">
              <a:schemeClr val="accent1"/>
            </a:lnRef>
            <a:fillRef idx="0">
              <a:schemeClr val="accent1"/>
            </a:fillRef>
            <a:effectRef idx="1">
              <a:schemeClr val="accent1"/>
            </a:effectRef>
            <a:fontRef idx="minor">
              <a:schemeClr val="tx1"/>
            </a:fontRef>
          </p:style>
        </p:cxnSp>
        <p:sp>
          <p:nvSpPr>
            <p:cNvPr id="77" name="Rectangle: Rounded Corners 76">
              <a:extLst>
                <a:ext uri="{FF2B5EF4-FFF2-40B4-BE49-F238E27FC236}">
                  <a16:creationId xmlns:a16="http://schemas.microsoft.com/office/drawing/2014/main" id="{F11E09E3-50B5-4265-A356-E29D1723681C}"/>
                </a:ext>
              </a:extLst>
            </p:cNvPr>
            <p:cNvSpPr/>
            <p:nvPr/>
          </p:nvSpPr>
          <p:spPr>
            <a:xfrm>
              <a:off x="562709" y="4383912"/>
              <a:ext cx="3077679" cy="928641"/>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Climate Parameters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Weather Generator | 3-Hour | Central Valley</a:t>
              </a:r>
            </a:p>
          </p:txBody>
        </p:sp>
        <p:cxnSp>
          <p:nvCxnSpPr>
            <p:cNvPr id="78" name="Connector: Elbow 77">
              <a:extLst>
                <a:ext uri="{FF2B5EF4-FFF2-40B4-BE49-F238E27FC236}">
                  <a16:creationId xmlns:a16="http://schemas.microsoft.com/office/drawing/2014/main" id="{FEF67502-5E7E-4F54-94F0-4A939C7E5821}"/>
                </a:ext>
              </a:extLst>
            </p:cNvPr>
            <p:cNvCxnSpPr>
              <a:cxnSpLocks/>
              <a:stCxn id="77" idx="1"/>
              <a:endCxn id="33" idx="1"/>
            </p:cNvCxnSpPr>
            <p:nvPr/>
          </p:nvCxnSpPr>
          <p:spPr>
            <a:xfrm rot="10800000">
              <a:off x="562708" y="1837020"/>
              <a:ext cx="8467" cy="3011212"/>
            </a:xfrm>
            <a:prstGeom prst="bentConnector3">
              <a:avLst>
                <a:gd name="adj1" fmla="val 3360000"/>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cxnSp>
          <p:nvCxnSpPr>
            <p:cNvPr id="79" name="Connector: Elbow 78">
              <a:extLst>
                <a:ext uri="{FF2B5EF4-FFF2-40B4-BE49-F238E27FC236}">
                  <a16:creationId xmlns:a16="http://schemas.microsoft.com/office/drawing/2014/main" id="{8CBC68DE-8C6E-4D9D-B455-518F3A9F7C0E}"/>
                </a:ext>
              </a:extLst>
            </p:cNvPr>
            <p:cNvCxnSpPr>
              <a:cxnSpLocks/>
              <a:stCxn id="77" idx="2"/>
              <a:endCxn id="51" idx="2"/>
            </p:cNvCxnSpPr>
            <p:nvPr/>
          </p:nvCxnSpPr>
          <p:spPr>
            <a:xfrm rot="16200000" flipH="1">
              <a:off x="6072554" y="1341546"/>
              <a:ext cx="1" cy="7942013"/>
            </a:xfrm>
            <a:prstGeom prst="bentConnector3">
              <a:avLst>
                <a:gd name="adj1" fmla="val 22860100000"/>
              </a:avLst>
            </a:prstGeom>
            <a:ln w="63500">
              <a:solidFill>
                <a:schemeClr val="tx1"/>
              </a:solidFill>
              <a:headEnd type="none" w="sm" len="sm"/>
              <a:tailEnd type="triangle" w="sm" len="sm"/>
            </a:ln>
          </p:spPr>
          <p:style>
            <a:lnRef idx="2">
              <a:schemeClr val="accent1"/>
            </a:lnRef>
            <a:fillRef idx="0">
              <a:schemeClr val="accent1"/>
            </a:fillRef>
            <a:effectRef idx="1">
              <a:schemeClr val="accent1"/>
            </a:effectRef>
            <a:fontRef idx="minor">
              <a:schemeClr val="tx1"/>
            </a:fontRef>
          </p:style>
        </p:cxnSp>
      </p:grpSp>
      <p:sp>
        <p:nvSpPr>
          <p:cNvPr id="2" name="Rectangle: Rounded Corners 1">
            <a:extLst>
              <a:ext uri="{FF2B5EF4-FFF2-40B4-BE49-F238E27FC236}">
                <a16:creationId xmlns:a16="http://schemas.microsoft.com/office/drawing/2014/main" id="{50D9BA09-BBF6-3133-A474-EE39F324AEAA}"/>
              </a:ext>
            </a:extLst>
          </p:cNvPr>
          <p:cNvSpPr/>
          <p:nvPr/>
        </p:nvSpPr>
        <p:spPr>
          <a:xfrm>
            <a:off x="4458433" y="5756249"/>
            <a:ext cx="3077679" cy="928641"/>
          </a:xfrm>
          <a:prstGeom prst="roundRect">
            <a:avLst/>
          </a:prstGeom>
          <a:solidFill>
            <a:schemeClr val="bg1">
              <a:lumMod val="50000"/>
            </a:schemeClr>
          </a:soli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Flood Risk 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HEC-RAS | HEC-FDA | Hourly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San Joaquin Basin</a:t>
            </a:r>
          </a:p>
        </p:txBody>
      </p:sp>
      <p:sp>
        <p:nvSpPr>
          <p:cNvPr id="4" name="Slide Number Placeholder 1">
            <a:extLst>
              <a:ext uri="{FF2B5EF4-FFF2-40B4-BE49-F238E27FC236}">
                <a16:creationId xmlns:a16="http://schemas.microsoft.com/office/drawing/2014/main" id="{997D91B4-7643-9129-61EB-E94D5C18431F}"/>
              </a:ext>
            </a:extLst>
          </p:cNvPr>
          <p:cNvSpPr txBox="1">
            <a:spLocks/>
          </p:cNvSpPr>
          <p:nvPr/>
        </p:nvSpPr>
        <p:spPr>
          <a:xfrm>
            <a:off x="11868150" y="6656153"/>
            <a:ext cx="323851" cy="201847"/>
          </a:xfrm>
          <a:prstGeom prst="rect">
            <a:avLst/>
          </a:prstGeom>
        </p:spPr>
        <p:txBody>
          <a:bodyPr vert="horz" lIns="0" tIns="0" rIns="45720" bIns="0" rtlCol="0" anchor="ctr"/>
          <a:lstStyle>
            <a:defPPr>
              <a:defRPr lang="en-US"/>
            </a:defPPr>
            <a:lvl1pPr marL="0" algn="r" defTabSz="914400" rtl="0" eaLnBrk="1" latinLnBrk="0" hangingPunct="1">
              <a:defRPr sz="1200" kern="1200">
                <a:solidFill>
                  <a:schemeClr val="bg1">
                    <a:lumMod val="50000"/>
                  </a:schemeClr>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26DE107-9943-40D9-8C3A-9F2D43B2F504}" type="slidenum">
              <a:rPr kumimoji="0" lang="en-US" sz="1200" b="0" i="0" u="none" strike="noStrike" kern="1200" cap="none" spc="0" normalizeH="0" baseline="0" noProof="0" smtClean="0">
                <a:ln>
                  <a:noFill/>
                </a:ln>
                <a:solidFill>
                  <a:prstClr val="white">
                    <a:lumMod val="50000"/>
                  </a:prstClr>
                </a:solidFill>
                <a:effectLst/>
                <a:uLnTx/>
                <a:uFillTx/>
                <a:latin typeface="Arial Black" panose="020B0A040201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white">
                  <a:lumMod val="50000"/>
                </a:prstClr>
              </a:solidFill>
              <a:effectLst/>
              <a:uLnTx/>
              <a:uFillTx/>
              <a:latin typeface="Arial Black" panose="020B0A04020102020204" pitchFamily="34" charset="0"/>
              <a:ea typeface="+mn-ea"/>
              <a:cs typeface="+mn-cs"/>
            </a:endParaRPr>
          </a:p>
        </p:txBody>
      </p:sp>
      <p:sp>
        <p:nvSpPr>
          <p:cNvPr id="7" name="Freeform: Shape 6">
            <a:extLst>
              <a:ext uri="{FF2B5EF4-FFF2-40B4-BE49-F238E27FC236}">
                <a16:creationId xmlns:a16="http://schemas.microsoft.com/office/drawing/2014/main" id="{AE71E1BD-B214-B339-160C-57F506449040}"/>
              </a:ext>
            </a:extLst>
          </p:cNvPr>
          <p:cNvSpPr/>
          <p:nvPr/>
        </p:nvSpPr>
        <p:spPr>
          <a:xfrm>
            <a:off x="4234543" y="957942"/>
            <a:ext cx="7772400" cy="2743200"/>
          </a:xfrm>
          <a:custGeom>
            <a:avLst/>
            <a:gdLst>
              <a:gd name="connsiteX0" fmla="*/ 0 w 7772400"/>
              <a:gd name="connsiteY0" fmla="*/ 1273629 h 2743200"/>
              <a:gd name="connsiteX1" fmla="*/ 3722914 w 7772400"/>
              <a:gd name="connsiteY1" fmla="*/ 1273629 h 2743200"/>
              <a:gd name="connsiteX2" fmla="*/ 3722914 w 7772400"/>
              <a:gd name="connsiteY2" fmla="*/ 0 h 2743200"/>
              <a:gd name="connsiteX3" fmla="*/ 7772400 w 7772400"/>
              <a:gd name="connsiteY3" fmla="*/ 0 h 2743200"/>
              <a:gd name="connsiteX4" fmla="*/ 7772400 w 7772400"/>
              <a:gd name="connsiteY4" fmla="*/ 2743200 h 2743200"/>
              <a:gd name="connsiteX5" fmla="*/ 10886 w 7772400"/>
              <a:gd name="connsiteY5" fmla="*/ 2743200 h 2743200"/>
              <a:gd name="connsiteX6" fmla="*/ 0 w 7772400"/>
              <a:gd name="connsiteY6" fmla="*/ 1273629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2400" h="2743200">
                <a:moveTo>
                  <a:pt x="0" y="1273629"/>
                </a:moveTo>
                <a:lnTo>
                  <a:pt x="3722914" y="1273629"/>
                </a:lnTo>
                <a:lnTo>
                  <a:pt x="3722914" y="0"/>
                </a:lnTo>
                <a:lnTo>
                  <a:pt x="7772400" y="0"/>
                </a:lnTo>
                <a:lnTo>
                  <a:pt x="7772400" y="2743200"/>
                </a:lnTo>
                <a:lnTo>
                  <a:pt x="10886" y="2743200"/>
                </a:lnTo>
                <a:cubicBezTo>
                  <a:pt x="7257" y="2253343"/>
                  <a:pt x="3629" y="1763486"/>
                  <a:pt x="0" y="1273629"/>
                </a:cubicBezTo>
                <a:close/>
              </a:path>
            </a:pathLst>
          </a:cu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110282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687DE6DB-09EB-3943-8BED-37153E9D8D98}"/>
              </a:ext>
            </a:extLst>
          </p:cNvPr>
          <p:cNvSpPr>
            <a:spLocks noGrp="1"/>
          </p:cNvSpPr>
          <p:nvPr>
            <p:ph type="title"/>
          </p:nvPr>
        </p:nvSpPr>
        <p:spPr>
          <a:xfrm>
            <a:off x="2230" y="0"/>
            <a:ext cx="10972800" cy="818938"/>
          </a:xfrm>
        </p:spPr>
        <p:txBody>
          <a:bodyPr lIns="163284" tIns="81642" rIns="163284" bIns="81642" anchor="t"/>
          <a:lstStyle/>
          <a:p>
            <a:r>
              <a:rPr lang="en-US" sz="4300"/>
              <a:t>Integrated Modeling Toolset</a:t>
            </a:r>
          </a:p>
        </p:txBody>
      </p:sp>
      <p:pic>
        <p:nvPicPr>
          <p:cNvPr id="1030" name="Picture 6">
            <a:extLst>
              <a:ext uri="{FF2B5EF4-FFF2-40B4-BE49-F238E27FC236}">
                <a16:creationId xmlns:a16="http://schemas.microsoft.com/office/drawing/2014/main" id="{133B07C5-07B1-8147-FC16-A784F3FF19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409" y="3186180"/>
            <a:ext cx="4572000" cy="1772405"/>
          </a:xfrm>
          <a:prstGeom prst="rect">
            <a:avLst/>
          </a:prstGeom>
          <a:noFill/>
          <a:extLst>
            <a:ext uri="{909E8E84-426E-40DD-AFC4-6F175D3DCCD1}">
              <a14:hiddenFill xmlns:a14="http://schemas.microsoft.com/office/drawing/2010/main">
                <a:solidFill>
                  <a:srgbClr val="FFFFFF"/>
                </a:solidFill>
              </a14:hiddenFill>
            </a:ext>
          </a:extLst>
        </p:spPr>
      </p:pic>
      <p:sp>
        <p:nvSpPr>
          <p:cNvPr id="12" name="Down Arrow 22">
            <a:extLst>
              <a:ext uri="{FF2B5EF4-FFF2-40B4-BE49-F238E27FC236}">
                <a16:creationId xmlns:a16="http://schemas.microsoft.com/office/drawing/2014/main" id="{EB18049E-BA86-8C40-A71B-6B1C2C579BFB}"/>
              </a:ext>
            </a:extLst>
          </p:cNvPr>
          <p:cNvSpPr/>
          <p:nvPr/>
        </p:nvSpPr>
        <p:spPr>
          <a:xfrm>
            <a:off x="10476032" y="3589023"/>
            <a:ext cx="548640" cy="411480"/>
          </a:xfrm>
          <a:prstGeom prst="downArrow">
            <a:avLst>
              <a:gd name="adj1" fmla="val 50000"/>
              <a:gd name="adj2" fmla="val 64743"/>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Left Brace 28">
            <a:extLst>
              <a:ext uri="{FF2B5EF4-FFF2-40B4-BE49-F238E27FC236}">
                <a16:creationId xmlns:a16="http://schemas.microsoft.com/office/drawing/2014/main" id="{CA5DA56A-5693-75C0-7DEB-D149616E4DFB}"/>
              </a:ext>
            </a:extLst>
          </p:cNvPr>
          <p:cNvSpPr/>
          <p:nvPr/>
        </p:nvSpPr>
        <p:spPr>
          <a:xfrm>
            <a:off x="2826575" y="1132352"/>
            <a:ext cx="1076035" cy="4355100"/>
          </a:xfrm>
          <a:prstGeom prst="leftBrace">
            <a:avLst>
              <a:gd name="adj1" fmla="val 0"/>
              <a:gd name="adj2" fmla="val 50066"/>
            </a:avLst>
          </a:prstGeom>
          <a:ln w="635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 name="TextBox 15">
            <a:extLst>
              <a:ext uri="{FF2B5EF4-FFF2-40B4-BE49-F238E27FC236}">
                <a16:creationId xmlns:a16="http://schemas.microsoft.com/office/drawing/2014/main" id="{DBBAAAC8-6601-064F-B6C3-361286B648B8}"/>
              </a:ext>
            </a:extLst>
          </p:cNvPr>
          <p:cNvSpPr txBox="1"/>
          <p:nvPr/>
        </p:nvSpPr>
        <p:spPr>
          <a:xfrm>
            <a:off x="3500875" y="2267707"/>
            <a:ext cx="4572000" cy="408623"/>
          </a:xfrm>
          <a:prstGeom prst="round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en-US"/>
            </a:defPPr>
            <a:lvl1pPr algn="ctr" defTabSz="457269" eaLnBrk="0" fontAlgn="base" hangingPunct="0">
              <a:spcBef>
                <a:spcPct val="0"/>
              </a:spcBef>
              <a:spcAft>
                <a:spcPct val="0"/>
              </a:spcAft>
              <a:defRPr sz="1867" b="1">
                <a:latin typeface="Calibri" panose="020F0502020204030204" pitchFamily="34" charset="0"/>
                <a:ea typeface="Verdana" panose="020B060403050404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Fields ranked</a:t>
            </a:r>
          </a:p>
        </p:txBody>
      </p:sp>
      <p:sp>
        <p:nvSpPr>
          <p:cNvPr id="52" name="Rectangle 51">
            <a:extLst>
              <a:ext uri="{FF2B5EF4-FFF2-40B4-BE49-F238E27FC236}">
                <a16:creationId xmlns:a16="http://schemas.microsoft.com/office/drawing/2014/main" id="{10306FE8-2016-5D8A-5A6E-65570A2B4B47}"/>
              </a:ext>
            </a:extLst>
          </p:cNvPr>
          <p:cNvSpPr/>
          <p:nvPr/>
        </p:nvSpPr>
        <p:spPr>
          <a:xfrm>
            <a:off x="3500874" y="1248740"/>
            <a:ext cx="2286000" cy="640080"/>
          </a:xfrm>
          <a:prstGeom prst="rect">
            <a:avLst/>
          </a:prstGeom>
          <a:solidFill>
            <a:srgbClr val="78B8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53" name="Rectangle 52">
            <a:extLst>
              <a:ext uri="{FF2B5EF4-FFF2-40B4-BE49-F238E27FC236}">
                <a16:creationId xmlns:a16="http://schemas.microsoft.com/office/drawing/2014/main" id="{008F2FA3-B24D-C3C7-3475-D5CB03A6A987}"/>
              </a:ext>
            </a:extLst>
          </p:cNvPr>
          <p:cNvSpPr/>
          <p:nvPr/>
        </p:nvSpPr>
        <p:spPr>
          <a:xfrm>
            <a:off x="5783768" y="1248740"/>
            <a:ext cx="2286000" cy="640080"/>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1" name="TextBox 12">
            <a:extLst>
              <a:ext uri="{FF2B5EF4-FFF2-40B4-BE49-F238E27FC236}">
                <a16:creationId xmlns:a16="http://schemas.microsoft.com/office/drawing/2014/main" id="{5BCBB810-31DE-4D4E-8870-A9E784987B10}"/>
              </a:ext>
            </a:extLst>
          </p:cNvPr>
          <p:cNvSpPr txBox="1"/>
          <p:nvPr/>
        </p:nvSpPr>
        <p:spPr>
          <a:xfrm>
            <a:off x="3631677" y="1293246"/>
            <a:ext cx="2057399" cy="5746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Verdana" panose="020B0604030504040204" pitchFamily="34" charset="0"/>
                <a:cs typeface="Calibri" panose="020F0502020204030204" pitchFamily="34" charset="0"/>
              </a:rPr>
              <a:t>Crop Compatibility</a:t>
            </a:r>
          </a:p>
          <a:p>
            <a:pPr marL="0" marR="0" lvl="0" indent="0" algn="ctr" defTabSz="60966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Verdana" panose="020B0604030504040204" pitchFamily="34" charset="0"/>
                <a:cs typeface="Calibri" panose="020F0502020204030204" pitchFamily="34" charset="0"/>
              </a:rPr>
              <a:t>Calendar</a:t>
            </a:r>
          </a:p>
        </p:txBody>
      </p:sp>
      <p:sp>
        <p:nvSpPr>
          <p:cNvPr id="22" name="TextBox 13">
            <a:extLst>
              <a:ext uri="{FF2B5EF4-FFF2-40B4-BE49-F238E27FC236}">
                <a16:creationId xmlns:a16="http://schemas.microsoft.com/office/drawing/2014/main" id="{5BAEC1BB-F648-BB4F-BF8E-A14DCE45A16E}"/>
              </a:ext>
            </a:extLst>
          </p:cNvPr>
          <p:cNvSpPr txBox="1"/>
          <p:nvPr/>
        </p:nvSpPr>
        <p:spPr>
          <a:xfrm>
            <a:off x="5906139" y="1293246"/>
            <a:ext cx="2010652" cy="553998"/>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Verdana" panose="020B0604030504040204" pitchFamily="34" charset="0"/>
                <a:cs typeface="Calibri" panose="020F0502020204030204" pitchFamily="34" charset="0"/>
              </a:rPr>
              <a:t>Recharge Suitability</a:t>
            </a:r>
          </a:p>
          <a:p>
            <a:pPr marL="0" marR="0" lvl="0" indent="0" algn="ctr" defTabSz="60966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Calibri" panose="020F0502020204030204" pitchFamily="34" charset="0"/>
                <a:ea typeface="Verdana" panose="020B0604030504040204" pitchFamily="34" charset="0"/>
                <a:cs typeface="Calibri" panose="020F0502020204030204" pitchFamily="34" charset="0"/>
              </a:rPr>
              <a:t>Index</a:t>
            </a:r>
          </a:p>
        </p:txBody>
      </p:sp>
      <p:sp>
        <p:nvSpPr>
          <p:cNvPr id="54" name="Down Arrow 22">
            <a:extLst>
              <a:ext uri="{FF2B5EF4-FFF2-40B4-BE49-F238E27FC236}">
                <a16:creationId xmlns:a16="http://schemas.microsoft.com/office/drawing/2014/main" id="{24357618-0B0E-51FF-1B67-32F9AC0B343A}"/>
              </a:ext>
            </a:extLst>
          </p:cNvPr>
          <p:cNvSpPr/>
          <p:nvPr/>
        </p:nvSpPr>
        <p:spPr>
          <a:xfrm>
            <a:off x="4369554" y="1880672"/>
            <a:ext cx="548640" cy="365760"/>
          </a:xfrm>
          <a:prstGeom prst="downArrow">
            <a:avLst>
              <a:gd name="adj1" fmla="val 40741"/>
              <a:gd name="adj2" fmla="val 64743"/>
            </a:avLst>
          </a:prstGeom>
          <a:solidFill>
            <a:srgbClr val="78B8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A64D9B56-17B7-1264-F9A2-0D4949B85E48}"/>
              </a:ext>
            </a:extLst>
          </p:cNvPr>
          <p:cNvSpPr/>
          <p:nvPr/>
        </p:nvSpPr>
        <p:spPr>
          <a:xfrm>
            <a:off x="141538" y="2954795"/>
            <a:ext cx="2659718" cy="731520"/>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Recharge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GRAT</a:t>
            </a:r>
            <a:endParaRPr kumimoji="0" lang="en-US" sz="2400"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endParaRPr>
          </a:p>
        </p:txBody>
      </p:sp>
      <p:sp>
        <p:nvSpPr>
          <p:cNvPr id="5" name="Rectangle: Rounded Corners 4">
            <a:extLst>
              <a:ext uri="{FF2B5EF4-FFF2-40B4-BE49-F238E27FC236}">
                <a16:creationId xmlns:a16="http://schemas.microsoft.com/office/drawing/2014/main" id="{6B55605A-B388-47B7-F56C-A3E9CA47EDDF}"/>
              </a:ext>
            </a:extLst>
          </p:cNvPr>
          <p:cNvSpPr/>
          <p:nvPr/>
        </p:nvSpPr>
        <p:spPr>
          <a:xfrm>
            <a:off x="9430747" y="2802238"/>
            <a:ext cx="2639211" cy="731836"/>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Reservoir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HEC-ResSim</a:t>
            </a:r>
          </a:p>
        </p:txBody>
      </p:sp>
      <p:sp>
        <p:nvSpPr>
          <p:cNvPr id="58" name="Down Arrow 22">
            <a:extLst>
              <a:ext uri="{FF2B5EF4-FFF2-40B4-BE49-F238E27FC236}">
                <a16:creationId xmlns:a16="http://schemas.microsoft.com/office/drawing/2014/main" id="{D193E6B9-6F29-5CEB-DCA2-60B861A33CAE}"/>
              </a:ext>
            </a:extLst>
          </p:cNvPr>
          <p:cNvSpPr/>
          <p:nvPr/>
        </p:nvSpPr>
        <p:spPr>
          <a:xfrm>
            <a:off x="6655555" y="1887932"/>
            <a:ext cx="548640" cy="365760"/>
          </a:xfrm>
          <a:prstGeom prst="downArrow">
            <a:avLst>
              <a:gd name="adj1" fmla="val 40741"/>
              <a:gd name="adj2" fmla="val 6474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23">
            <a:extLst>
              <a:ext uri="{FF2B5EF4-FFF2-40B4-BE49-F238E27FC236}">
                <a16:creationId xmlns:a16="http://schemas.microsoft.com/office/drawing/2014/main" id="{04173CAB-12C9-7BC6-A607-4C62E9C457E4}"/>
              </a:ext>
            </a:extLst>
          </p:cNvPr>
          <p:cNvSpPr txBox="1"/>
          <p:nvPr/>
        </p:nvSpPr>
        <p:spPr>
          <a:xfrm>
            <a:off x="415201" y="1834910"/>
            <a:ext cx="2194560" cy="640080"/>
          </a:xfrm>
          <a:prstGeom prst="roundRect">
            <a:avLst/>
          </a:prstGeom>
          <a:ln w="34925">
            <a:solidFill>
              <a:schemeClr val="accent4">
                <a:lumMod val="75000"/>
              </a:schemeClr>
            </a:solidFill>
          </a:ln>
        </p:spPr>
        <p:style>
          <a:lnRef idx="2">
            <a:schemeClr val="accent3"/>
          </a:lnRef>
          <a:fillRef idx="1">
            <a:schemeClr val="lt1"/>
          </a:fillRef>
          <a:effectRef idx="0">
            <a:schemeClr val="accent3"/>
          </a:effectRef>
          <a:fontRef idx="minor">
            <a:schemeClr val="dk1"/>
          </a:fontRef>
        </p:style>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Infinite WAFR</a:t>
            </a:r>
          </a:p>
        </p:txBody>
      </p:sp>
      <p:sp>
        <p:nvSpPr>
          <p:cNvPr id="16" name="Down Arrow 22">
            <a:extLst>
              <a:ext uri="{FF2B5EF4-FFF2-40B4-BE49-F238E27FC236}">
                <a16:creationId xmlns:a16="http://schemas.microsoft.com/office/drawing/2014/main" id="{0B509456-370F-0667-87E3-3EDFEF52B27B}"/>
              </a:ext>
            </a:extLst>
          </p:cNvPr>
          <p:cNvSpPr/>
          <p:nvPr/>
        </p:nvSpPr>
        <p:spPr>
          <a:xfrm>
            <a:off x="1233710" y="2521721"/>
            <a:ext cx="548640" cy="411480"/>
          </a:xfrm>
          <a:prstGeom prst="downArrow">
            <a:avLst>
              <a:gd name="adj1" fmla="val 50000"/>
              <a:gd name="adj2" fmla="val 64743"/>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Rounded Corners 17">
            <a:extLst>
              <a:ext uri="{FF2B5EF4-FFF2-40B4-BE49-F238E27FC236}">
                <a16:creationId xmlns:a16="http://schemas.microsoft.com/office/drawing/2014/main" id="{37575534-89E1-7533-C35B-6179FAEAC74F}"/>
              </a:ext>
            </a:extLst>
          </p:cNvPr>
          <p:cNvSpPr/>
          <p:nvPr/>
        </p:nvSpPr>
        <p:spPr>
          <a:xfrm>
            <a:off x="83482" y="5718186"/>
            <a:ext cx="3077678" cy="685800"/>
          </a:xfrm>
          <a:prstGeom prst="roundRect">
            <a:avLst/>
          </a:prstGeom>
          <a:gradFill flip="none" rotWithShape="1">
            <a:gsLst>
              <a:gs pos="0">
                <a:schemeClr val="accent1">
                  <a:lumMod val="67000"/>
                </a:schemeClr>
              </a:gs>
              <a:gs pos="70000">
                <a:schemeClr val="accent1">
                  <a:lumMod val="97000"/>
                  <a:lumOff val="3000"/>
                </a:schemeClr>
              </a:gs>
              <a:gs pos="100000">
                <a:schemeClr val="accent1">
                  <a:lumMod val="60000"/>
                  <a:lumOff val="40000"/>
                </a:schemeClr>
              </a:gs>
            </a:gsLst>
            <a:lin ang="16200000" scaled="1"/>
            <a:tileRect/>
          </a:gradFill>
          <a:ln>
            <a:noFill/>
          </a:ln>
          <a:scene3d>
            <a:camera prst="orthographicFront"/>
            <a:lightRig rig="soft" dir="t"/>
          </a:scene3d>
          <a:sp3d>
            <a:bevelT w="50800" h="25400"/>
          </a:sp3d>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Groundwater Operations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rPr>
              <a:t>FMSJSim</a:t>
            </a:r>
            <a:endParaRPr kumimoji="0" lang="en-US" sz="1867" b="0" i="0" u="none" strike="noStrike" kern="1200" cap="none" spc="0" normalizeH="0" baseline="0" noProof="0">
              <a:ln>
                <a:noFill/>
              </a:ln>
              <a:solidFill>
                <a:srgbClr val="FFFF00"/>
              </a:solidFill>
              <a:effectLst>
                <a:outerShdw blurRad="50800" dist="38100" dir="2700000" algn="tl" rotWithShape="0">
                  <a:prstClr val="black">
                    <a:alpha val="40000"/>
                  </a:prstClr>
                </a:outerShdw>
              </a:effectLst>
              <a:uLnTx/>
              <a:uFillTx/>
              <a:latin typeface="Arial Nova" panose="020B0504020202020204" pitchFamily="34" charset="0"/>
              <a:ea typeface="+mn-ea"/>
              <a:cs typeface="Arial" panose="020B0604020202020204" pitchFamily="34" charset="0"/>
            </a:endParaRPr>
          </a:p>
        </p:txBody>
      </p:sp>
      <p:sp>
        <p:nvSpPr>
          <p:cNvPr id="19" name="TextBox 18">
            <a:extLst>
              <a:ext uri="{FF2B5EF4-FFF2-40B4-BE49-F238E27FC236}">
                <a16:creationId xmlns:a16="http://schemas.microsoft.com/office/drawing/2014/main" id="{B303A4AD-778D-A220-EEF7-09177A824690}"/>
              </a:ext>
            </a:extLst>
          </p:cNvPr>
          <p:cNvSpPr txBox="1"/>
          <p:nvPr/>
        </p:nvSpPr>
        <p:spPr>
          <a:xfrm>
            <a:off x="3497768" y="4978925"/>
            <a:ext cx="4572000" cy="420045"/>
          </a:xfrm>
          <a:prstGeom prst="roundRect">
            <a:avLst/>
          </a:prstGeom>
          <a:ln>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en-US"/>
            </a:defPPr>
            <a:lvl1pPr algn="ctr" defTabSz="457269" eaLnBrk="0" fontAlgn="base" hangingPunct="0">
              <a:spcBef>
                <a:spcPct val="0"/>
              </a:spcBef>
              <a:spcAft>
                <a:spcPct val="0"/>
              </a:spcAft>
              <a:defRPr sz="1867" b="1">
                <a:latin typeface="Calibri" panose="020F0502020204030204" pitchFamily="34" charset="0"/>
                <a:ea typeface="Verdana" panose="020B0604030504040204" pitchFamily="34" charset="0"/>
                <a:cs typeface="Calibri" panose="020F050202020403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sz="1867"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Monthly Recharge by Field</a:t>
            </a:r>
          </a:p>
        </p:txBody>
      </p:sp>
      <p:sp>
        <p:nvSpPr>
          <p:cNvPr id="20" name="TextBox 19">
            <a:extLst>
              <a:ext uri="{FF2B5EF4-FFF2-40B4-BE49-F238E27FC236}">
                <a16:creationId xmlns:a16="http://schemas.microsoft.com/office/drawing/2014/main" id="{E91EE9A7-13B1-B0E4-9C64-4E41A765AB08}"/>
              </a:ext>
            </a:extLst>
          </p:cNvPr>
          <p:cNvSpPr txBox="1"/>
          <p:nvPr/>
        </p:nvSpPr>
        <p:spPr>
          <a:xfrm>
            <a:off x="3726368" y="5828514"/>
            <a:ext cx="4114800" cy="457200"/>
          </a:xfrm>
          <a:prstGeom prst="roundRect">
            <a:avLst/>
          </a:prstGeom>
          <a:solidFill>
            <a:schemeClr val="accent4">
              <a:lumMod val="75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sz="1867" b="1" i="0" u="none" strike="noStrike" kern="1200" cap="none" spc="0" normalizeH="0" baseline="0" noProof="0">
                <a:ln>
                  <a:noFill/>
                </a:ln>
                <a:solidFill>
                  <a:prstClr val="white"/>
                </a:solidFill>
                <a:effectLst/>
                <a:uLnTx/>
                <a:uFillTx/>
                <a:latin typeface="Arial Nova" panose="020B0504020202020204" pitchFamily="34" charset="0"/>
                <a:ea typeface="Verdana" panose="020B0604030504040204" pitchFamily="34" charset="0"/>
                <a:cs typeface="Calibri" panose="020F0502020204030204" pitchFamily="34" charset="0"/>
              </a:rPr>
              <a:t>Track the Fate of Recharge Water</a:t>
            </a:r>
          </a:p>
        </p:txBody>
      </p:sp>
      <p:cxnSp>
        <p:nvCxnSpPr>
          <p:cNvPr id="23" name="Straight Arrow Connector 22">
            <a:extLst>
              <a:ext uri="{FF2B5EF4-FFF2-40B4-BE49-F238E27FC236}">
                <a16:creationId xmlns:a16="http://schemas.microsoft.com/office/drawing/2014/main" id="{6B57CA3D-BE00-7663-B807-A316F2F16A86}"/>
              </a:ext>
            </a:extLst>
          </p:cNvPr>
          <p:cNvCxnSpPr>
            <a:cxnSpLocks/>
          </p:cNvCxnSpPr>
          <p:nvPr/>
        </p:nvCxnSpPr>
        <p:spPr>
          <a:xfrm>
            <a:off x="3176199" y="6039061"/>
            <a:ext cx="548640" cy="0"/>
          </a:xfrm>
          <a:prstGeom prst="straightConnector1">
            <a:avLst/>
          </a:prstGeom>
          <a:ln w="63500">
            <a:solidFill>
              <a:schemeClr val="tx1"/>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24" name="Down Arrow 22">
            <a:extLst>
              <a:ext uri="{FF2B5EF4-FFF2-40B4-BE49-F238E27FC236}">
                <a16:creationId xmlns:a16="http://schemas.microsoft.com/office/drawing/2014/main" id="{F77C6AF0-F09F-3F96-FDEE-6106A3D597E5}"/>
              </a:ext>
            </a:extLst>
          </p:cNvPr>
          <p:cNvSpPr/>
          <p:nvPr/>
        </p:nvSpPr>
        <p:spPr>
          <a:xfrm>
            <a:off x="5509863" y="5424846"/>
            <a:ext cx="548640" cy="365760"/>
          </a:xfrm>
          <a:prstGeom prst="downArrow">
            <a:avLst>
              <a:gd name="adj1" fmla="val 50000"/>
              <a:gd name="adj2" fmla="val 647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3">
            <a:extLst>
              <a:ext uri="{FF2B5EF4-FFF2-40B4-BE49-F238E27FC236}">
                <a16:creationId xmlns:a16="http://schemas.microsoft.com/office/drawing/2014/main" id="{74AF6AE2-19D0-0E1A-A868-16FABEB0A9C5}"/>
              </a:ext>
            </a:extLst>
          </p:cNvPr>
          <p:cNvSpPr txBox="1"/>
          <p:nvPr/>
        </p:nvSpPr>
        <p:spPr>
          <a:xfrm>
            <a:off x="9716227" y="1606206"/>
            <a:ext cx="2194560" cy="715089"/>
          </a:xfrm>
          <a:prstGeom prst="roundRect">
            <a:avLst/>
          </a:prstGeom>
          <a:ln w="34925">
            <a:solidFill>
              <a:schemeClr val="accent4">
                <a:lumMod val="75000"/>
              </a:schemeClr>
            </a:solidFill>
          </a:ln>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Daily Recharge Capacity</a:t>
            </a:r>
          </a:p>
        </p:txBody>
      </p:sp>
      <p:sp>
        <p:nvSpPr>
          <p:cNvPr id="28" name="TextBox 23">
            <a:extLst>
              <a:ext uri="{FF2B5EF4-FFF2-40B4-BE49-F238E27FC236}">
                <a16:creationId xmlns:a16="http://schemas.microsoft.com/office/drawing/2014/main" id="{AA4A2C5A-9477-E4E7-0FC7-FE748FB46D9E}"/>
              </a:ext>
            </a:extLst>
          </p:cNvPr>
          <p:cNvSpPr txBox="1"/>
          <p:nvPr/>
        </p:nvSpPr>
        <p:spPr>
          <a:xfrm>
            <a:off x="9683847" y="4071860"/>
            <a:ext cx="2194560" cy="640080"/>
          </a:xfrm>
          <a:prstGeom prst="roundRect">
            <a:avLst/>
          </a:prstGeom>
          <a:ln w="34925">
            <a:solidFill>
              <a:schemeClr val="accent4">
                <a:lumMod val="75000"/>
              </a:schemeClr>
            </a:solidFill>
          </a:ln>
        </p:spPr>
        <p:style>
          <a:lnRef idx="2">
            <a:schemeClr val="accent3"/>
          </a:lnRef>
          <a:fillRef idx="1">
            <a:schemeClr val="lt1"/>
          </a:fillRef>
          <a:effectRef idx="0">
            <a:schemeClr val="accent3"/>
          </a:effectRef>
          <a:fontRef idx="minor">
            <a:schemeClr val="dk1"/>
          </a:fontRef>
        </p:style>
        <p:txBody>
          <a:bodyPr wrap="square" rtlCol="0" anchor="ctr">
            <a:spAutoFit/>
          </a:bodyPr>
          <a:lstStyle>
            <a:defPPr>
              <a:defRPr lang="en-US"/>
            </a:defPPr>
            <a:lvl1pPr marR="0" lvl="0" indent="0" algn="ctr" defTabSz="457269" eaLnBrk="0" fontAlgn="base" hangingPunct="0">
              <a:lnSpc>
                <a:spcPct val="100000"/>
              </a:lnSpc>
              <a:spcBef>
                <a:spcPct val="0"/>
              </a:spcBef>
              <a:spcAft>
                <a:spcPct val="0"/>
              </a:spcAft>
              <a:buClrTx/>
              <a:buSzTx/>
              <a:buFontTx/>
              <a:buNone/>
              <a:tabLst/>
              <a:defRPr kumimoji="0" sz="2000" b="1" i="0" u="none" strike="noStrike" cap="none" spc="0" normalizeH="0" baseline="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t>MAR Diversions</a:t>
            </a:r>
          </a:p>
        </p:txBody>
      </p:sp>
      <p:cxnSp>
        <p:nvCxnSpPr>
          <p:cNvPr id="37" name="Connector: Elbow 36">
            <a:extLst>
              <a:ext uri="{FF2B5EF4-FFF2-40B4-BE49-F238E27FC236}">
                <a16:creationId xmlns:a16="http://schemas.microsoft.com/office/drawing/2014/main" id="{43DDDB14-B002-E4E6-D5BC-1C8CD665422F}"/>
              </a:ext>
            </a:extLst>
          </p:cNvPr>
          <p:cNvCxnSpPr>
            <a:cxnSpLocks/>
          </p:cNvCxnSpPr>
          <p:nvPr/>
        </p:nvCxnSpPr>
        <p:spPr>
          <a:xfrm flipV="1">
            <a:off x="8065638" y="1966976"/>
            <a:ext cx="1554480" cy="1737360"/>
          </a:xfrm>
          <a:prstGeom prst="bentConnector3">
            <a:avLst>
              <a:gd name="adj1" fmla="val 49089"/>
            </a:avLst>
          </a:prstGeom>
          <a:ln w="50800">
            <a:tailEnd type="triangle" w="lg" len="med"/>
          </a:ln>
        </p:spPr>
        <p:style>
          <a:lnRef idx="2">
            <a:schemeClr val="accent1"/>
          </a:lnRef>
          <a:fillRef idx="0">
            <a:schemeClr val="accent1"/>
          </a:fillRef>
          <a:effectRef idx="1">
            <a:schemeClr val="accent1"/>
          </a:effectRef>
          <a:fontRef idx="minor">
            <a:schemeClr val="tx1"/>
          </a:fontRef>
        </p:style>
      </p:cxnSp>
      <p:sp>
        <p:nvSpPr>
          <p:cNvPr id="45" name="Down Arrow 22">
            <a:extLst>
              <a:ext uri="{FF2B5EF4-FFF2-40B4-BE49-F238E27FC236}">
                <a16:creationId xmlns:a16="http://schemas.microsoft.com/office/drawing/2014/main" id="{499AAAA2-CC97-4686-710F-8F2E2C451A03}"/>
              </a:ext>
            </a:extLst>
          </p:cNvPr>
          <p:cNvSpPr/>
          <p:nvPr/>
        </p:nvSpPr>
        <p:spPr>
          <a:xfrm>
            <a:off x="10481561" y="2362484"/>
            <a:ext cx="548640" cy="411480"/>
          </a:xfrm>
          <a:prstGeom prst="downArrow">
            <a:avLst>
              <a:gd name="adj1" fmla="val 50000"/>
              <a:gd name="adj2" fmla="val 64743"/>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6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TextBox 15">
            <a:extLst>
              <a:ext uri="{FF2B5EF4-FFF2-40B4-BE49-F238E27FC236}">
                <a16:creationId xmlns:a16="http://schemas.microsoft.com/office/drawing/2014/main" id="{B9162F27-DDD4-0525-E1C7-EA3CB8253FFF}"/>
              </a:ext>
            </a:extLst>
          </p:cNvPr>
          <p:cNvSpPr txBox="1"/>
          <p:nvPr/>
        </p:nvSpPr>
        <p:spPr>
          <a:xfrm>
            <a:off x="3500875" y="2726943"/>
            <a:ext cx="4572000" cy="408623"/>
          </a:xfrm>
          <a:prstGeom prst="round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en-US"/>
            </a:defPPr>
            <a:lvl1pPr algn="ctr" defTabSz="457269" eaLnBrk="0" fontAlgn="base" hangingPunct="0">
              <a:spcBef>
                <a:spcPct val="0"/>
              </a:spcBef>
              <a:spcAft>
                <a:spcPct val="0"/>
              </a:spcAft>
              <a:defRPr sz="1867" b="1">
                <a:latin typeface="Calibri" panose="020F0502020204030204" pitchFamily="34" charset="0"/>
                <a:ea typeface="Verdana" panose="020B060403050404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69"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Conveyance / Turnout</a:t>
            </a:r>
            <a:r>
              <a:rPr kumimoji="0" lang="en-US" sz="1800" b="1" i="0" u="none" strike="noStrike" kern="1200" cap="none" spc="0" normalizeH="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rPr>
              <a:t> Capacities</a:t>
            </a:r>
            <a:endParaRPr kumimoji="0" lang="en-US" sz="1800" b="1" i="0" u="none" strike="noStrike" kern="1200" cap="none" spc="0" normalizeH="0" baseline="0" noProof="0">
              <a:ln>
                <a:noFill/>
              </a:ln>
              <a:solidFill>
                <a:prstClr val="black"/>
              </a:solidFill>
              <a:effectLst/>
              <a:uLnTx/>
              <a:uFillTx/>
              <a:latin typeface="Arial Nova" panose="020B0504020202020204" pitchFamily="34" charset="0"/>
              <a:ea typeface="Verdana" panose="020B0604030504040204" pitchFamily="34" charset="0"/>
              <a:cs typeface="Calibri" panose="020F0502020204030204" pitchFamily="34" charset="0"/>
            </a:endParaRPr>
          </a:p>
        </p:txBody>
      </p:sp>
      <p:cxnSp>
        <p:nvCxnSpPr>
          <p:cNvPr id="47" name="Straight Arrow Connector 46">
            <a:extLst>
              <a:ext uri="{FF2B5EF4-FFF2-40B4-BE49-F238E27FC236}">
                <a16:creationId xmlns:a16="http://schemas.microsoft.com/office/drawing/2014/main" id="{A91739DA-E974-5AD1-59BA-855533655396}"/>
              </a:ext>
            </a:extLst>
          </p:cNvPr>
          <p:cNvCxnSpPr>
            <a:cxnSpLocks/>
          </p:cNvCxnSpPr>
          <p:nvPr/>
        </p:nvCxnSpPr>
        <p:spPr>
          <a:xfrm>
            <a:off x="8101903" y="4380281"/>
            <a:ext cx="1547243" cy="0"/>
          </a:xfrm>
          <a:prstGeom prst="straightConnector1">
            <a:avLst/>
          </a:prstGeom>
          <a:ln w="63500">
            <a:solidFill>
              <a:schemeClr val="accent4">
                <a:lumMod val="50000"/>
              </a:schemeClr>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8623293"/>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0"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14" grpId="0" animBg="1"/>
      <p:bldP spid="16" grpId="0" animBg="1"/>
      <p:bldP spid="18" grpId="0" animBg="1"/>
      <p:bldP spid="19" grpId="0" animBg="1"/>
      <p:bldP spid="20" grpId="0" animBg="1"/>
      <p:bldP spid="24" grpId="0" animBg="1"/>
      <p:bldP spid="26" grpId="0" animBg="1"/>
      <p:bldP spid="28"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51A48-6D82-BDF5-DA48-DFBA10034A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C8DA6C-B492-949F-56B2-F5D127FB02DC}"/>
              </a:ext>
            </a:extLst>
          </p:cNvPr>
          <p:cNvSpPr>
            <a:spLocks noGrp="1"/>
          </p:cNvSpPr>
          <p:nvPr>
            <p:ph type="title"/>
          </p:nvPr>
        </p:nvSpPr>
        <p:spPr>
          <a:xfrm>
            <a:off x="0" y="0"/>
            <a:ext cx="12192000" cy="990600"/>
          </a:xfrm>
          <a:prstGeom prst="rect">
            <a:avLst/>
          </a:prstGeom>
        </p:spPr>
        <p:txBody>
          <a:bodyPr lIns="163284" tIns="81642" rIns="163284" bIns="81642" anchor="t"/>
          <a:lstStyle/>
          <a:p>
            <a:r>
              <a:rPr lang="en-US" sz="4300"/>
              <a:t>FIRO-MAR Forecasting Tools</a:t>
            </a:r>
          </a:p>
        </p:txBody>
      </p:sp>
      <p:sp>
        <p:nvSpPr>
          <p:cNvPr id="4" name="Content Placeholder 5">
            <a:extLst>
              <a:ext uri="{FF2B5EF4-FFF2-40B4-BE49-F238E27FC236}">
                <a16:creationId xmlns:a16="http://schemas.microsoft.com/office/drawing/2014/main" id="{4A3E8831-E050-C566-09D4-5B9D86209111}"/>
              </a:ext>
            </a:extLst>
          </p:cNvPr>
          <p:cNvSpPr>
            <a:spLocks noGrp="1"/>
          </p:cNvSpPr>
          <p:nvPr>
            <p:ph idx="1"/>
          </p:nvPr>
        </p:nvSpPr>
        <p:spPr>
          <a:xfrm>
            <a:off x="171691" y="1100644"/>
            <a:ext cx="11821017" cy="5018663"/>
          </a:xfrm>
        </p:spPr>
        <p:txBody>
          <a:bodyPr lIns="163284" tIns="81642" rIns="163284" bIns="81642" anchor="t"/>
          <a:lstStyle/>
          <a:p>
            <a:pPr>
              <a:spcBef>
                <a:spcPts val="0"/>
              </a:spcBef>
              <a:spcAft>
                <a:spcPts val="600"/>
              </a:spcAft>
            </a:pPr>
            <a:r>
              <a:rPr lang="en-US" sz="2866">
                <a:solidFill>
                  <a:schemeClr val="tx1">
                    <a:lumMod val="85000"/>
                    <a:lumOff val="15000"/>
                  </a:schemeClr>
                </a:solidFill>
                <a:latin typeface="Aptos" panose="020B0004020202020204" pitchFamily="34" charset="0"/>
                <a:cs typeface="Arial" panose="020B0604020202020204"/>
              </a:rPr>
              <a:t>Synthetic Forecast Error Model </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Represents uncertainty in modeling forecasted inflows</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Based on historically observed forecast uncertainty</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Can be applied to any inflow timeseries</a:t>
            </a:r>
          </a:p>
          <a:p>
            <a:pPr>
              <a:spcBef>
                <a:spcPts val="0"/>
              </a:spcBef>
              <a:spcAft>
                <a:spcPts val="600"/>
              </a:spcAft>
            </a:pPr>
            <a:r>
              <a:rPr lang="en-US" sz="2866">
                <a:solidFill>
                  <a:schemeClr val="tx1">
                    <a:lumMod val="85000"/>
                    <a:lumOff val="15000"/>
                  </a:schemeClr>
                </a:solidFill>
                <a:latin typeface="Aptos" panose="020B0004020202020204" pitchFamily="34" charset="0"/>
                <a:cs typeface="Arial" panose="020B0604020202020204"/>
              </a:rPr>
              <a:t>Ensemble Forecast Operations (EFO)</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Based on the ensemble forecast</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1-7-day risk-based release decision</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EFO is capped by operational constraints downstream</a:t>
            </a:r>
          </a:p>
          <a:p>
            <a:pPr lvl="1">
              <a:spcBef>
                <a:spcPts val="0"/>
              </a:spcBef>
              <a:spcAft>
                <a:spcPts val="600"/>
              </a:spcAft>
            </a:pPr>
            <a:r>
              <a:rPr lang="en-US" sz="2400">
                <a:solidFill>
                  <a:schemeClr val="tx1">
                    <a:lumMod val="85000"/>
                    <a:lumOff val="15000"/>
                  </a:schemeClr>
                </a:solidFill>
                <a:latin typeface="Aptos" panose="020B0004020202020204" pitchFamily="34" charset="0"/>
                <a:cs typeface="Arial" panose="020B0604020202020204"/>
              </a:rPr>
              <a:t>Recalculate daily</a:t>
            </a:r>
          </a:p>
          <a:p>
            <a:pPr>
              <a:spcBef>
                <a:spcPts val="0"/>
              </a:spcBef>
              <a:spcAft>
                <a:spcPts val="600"/>
              </a:spcAft>
            </a:pPr>
            <a:r>
              <a:rPr lang="en-US" sz="2866">
                <a:solidFill>
                  <a:schemeClr val="tx1">
                    <a:lumMod val="85000"/>
                    <a:lumOff val="15000"/>
                  </a:schemeClr>
                </a:solidFill>
                <a:latin typeface="Aptos" panose="020B0004020202020204" pitchFamily="34" charset="0"/>
                <a:cs typeface="Arial" panose="020B0604020202020204"/>
              </a:rPr>
              <a:t>Implemented in HEC-ResSim through an ensemble reader plug-in</a:t>
            </a:r>
          </a:p>
          <a:p>
            <a:pPr lvl="1">
              <a:spcAft>
                <a:spcPts val="1200"/>
              </a:spcAft>
            </a:pPr>
            <a:endParaRPr lang="en-US" sz="2400">
              <a:solidFill>
                <a:schemeClr val="tx1">
                  <a:lumMod val="85000"/>
                  <a:lumOff val="15000"/>
                </a:schemeClr>
              </a:solidFill>
              <a:latin typeface="Aptos" panose="020B0004020202020204" pitchFamily="34" charset="0"/>
              <a:cs typeface="Arial" panose="020B0604020202020204"/>
            </a:endParaRPr>
          </a:p>
        </p:txBody>
      </p:sp>
      <p:sp>
        <p:nvSpPr>
          <p:cNvPr id="3" name="Slide Number Placeholder 1">
            <a:extLst>
              <a:ext uri="{FF2B5EF4-FFF2-40B4-BE49-F238E27FC236}">
                <a16:creationId xmlns:a16="http://schemas.microsoft.com/office/drawing/2014/main" id="{0DD5BC15-908E-87FA-1C79-A671A88CAE47}"/>
              </a:ext>
            </a:extLst>
          </p:cNvPr>
          <p:cNvSpPr txBox="1">
            <a:spLocks/>
          </p:cNvSpPr>
          <p:nvPr/>
        </p:nvSpPr>
        <p:spPr>
          <a:xfrm>
            <a:off x="12037925" y="6656153"/>
            <a:ext cx="154075" cy="246185"/>
          </a:xfrm>
          <a:prstGeom prst="rect">
            <a:avLst/>
          </a:prstGeom>
        </p:spPr>
        <p:txBody>
          <a:bodyPr vert="horz" lIns="0" tIns="0" rIns="45720" bIns="0" rtlCol="0" anchor="ctr"/>
          <a:lstStyle>
            <a:defPPr>
              <a:defRPr lang="en-US"/>
            </a:defPPr>
            <a:lvl1pPr marL="0" algn="r" defTabSz="914400" rtl="0" eaLnBrk="1" latinLnBrk="0" hangingPunct="1">
              <a:defRPr sz="1200" kern="1200">
                <a:solidFill>
                  <a:schemeClr val="bg1">
                    <a:lumMod val="50000"/>
                  </a:schemeClr>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6DE107-9943-40D9-8C3A-9F2D43B2F504}" type="slidenum">
              <a:rPr lang="en-US" smtClean="0">
                <a:solidFill>
                  <a:prstClr val="white">
                    <a:lumMod val="50000"/>
                  </a:prstClr>
                </a:solidFill>
              </a:rPr>
              <a:pPr>
                <a:defRPr/>
              </a:pPr>
              <a:t>6</a:t>
            </a:fld>
            <a:endParaRPr lang="en-US">
              <a:solidFill>
                <a:prstClr val="white">
                  <a:lumMod val="50000"/>
                </a:prstClr>
              </a:solidFill>
            </a:endParaRPr>
          </a:p>
        </p:txBody>
      </p:sp>
    </p:spTree>
    <p:extLst>
      <p:ext uri="{BB962C8B-B14F-4D97-AF65-F5344CB8AC3E}">
        <p14:creationId xmlns:p14="http://schemas.microsoft.com/office/powerpoint/2010/main" val="2787254519"/>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A534A-A746-152F-E778-36570D88C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EABF5B-71FE-E2CF-2E2E-9025924E1BFA}"/>
              </a:ext>
            </a:extLst>
          </p:cNvPr>
          <p:cNvSpPr>
            <a:spLocks noGrp="1"/>
          </p:cNvSpPr>
          <p:nvPr>
            <p:ph type="title"/>
          </p:nvPr>
        </p:nvSpPr>
        <p:spPr>
          <a:xfrm>
            <a:off x="0" y="0"/>
            <a:ext cx="12192000" cy="990600"/>
          </a:xfrm>
          <a:prstGeom prst="rect">
            <a:avLst/>
          </a:prstGeom>
        </p:spPr>
        <p:txBody>
          <a:bodyPr lIns="163284" tIns="81642" rIns="163284" bIns="81642" anchor="t"/>
          <a:lstStyle/>
          <a:p>
            <a:r>
              <a:rPr lang="en-US" sz="4300"/>
              <a:t>FIRO Space Determination</a:t>
            </a:r>
          </a:p>
        </p:txBody>
      </p:sp>
      <p:sp>
        <p:nvSpPr>
          <p:cNvPr id="4" name="Content Placeholder 5">
            <a:extLst>
              <a:ext uri="{FF2B5EF4-FFF2-40B4-BE49-F238E27FC236}">
                <a16:creationId xmlns:a16="http://schemas.microsoft.com/office/drawing/2014/main" id="{C54FBD2A-B392-CD4C-F04F-956A871FBB9A}"/>
              </a:ext>
            </a:extLst>
          </p:cNvPr>
          <p:cNvSpPr>
            <a:spLocks noGrp="1"/>
          </p:cNvSpPr>
          <p:nvPr>
            <p:ph idx="1"/>
          </p:nvPr>
        </p:nvSpPr>
        <p:spPr>
          <a:xfrm>
            <a:off x="171692" y="990600"/>
            <a:ext cx="10980282" cy="2309821"/>
          </a:xfrm>
        </p:spPr>
        <p:txBody>
          <a:bodyPr lIns="163284" tIns="81642" rIns="163284" bIns="81642" anchor="t"/>
          <a:lstStyle/>
          <a:p>
            <a:pPr marL="0" indent="0">
              <a:buNone/>
            </a:pP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A FIRO space was developed considering the following guidelines:</a:t>
            </a:r>
            <a:endParaRPr lang="en-US" sz="3600">
              <a:solidFill>
                <a:schemeClr val="tx1">
                  <a:lumMod val="85000"/>
                  <a:lumOff val="15000"/>
                </a:schemeClr>
              </a:solidFill>
              <a:latin typeface="Aptos" panose="020B0004020202020204" pitchFamily="34" charset="0"/>
              <a:cs typeface="Arial" panose="020B0604020202020204" pitchFamily="34" charset="0"/>
            </a:endParaRPr>
          </a:p>
          <a:p>
            <a:pPr marL="489833" indent="-489833">
              <a:buFont typeface="Arial" panose="020B0604020202020204" pitchFamily="34" charset="0"/>
              <a:buChar char="•"/>
            </a:pP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Flood release volume over five-day period at downstream channel capacity</a:t>
            </a:r>
          </a:p>
          <a:p>
            <a:pPr marL="489833" indent="-489833">
              <a:buFont typeface="Arial" panose="020B0604020202020204" pitchFamily="34" charset="0"/>
              <a:buChar char="•"/>
            </a:pP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Size of the reservoir storage (gross) – 5% percent of storage</a:t>
            </a:r>
          </a:p>
          <a:p>
            <a:pPr marL="489833" indent="-489833">
              <a:buFont typeface="Arial" panose="020B0604020202020204" pitchFamily="34" charset="0"/>
              <a:buChar char="•"/>
            </a:pP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Size of the flood space – around 10% to 20% of </a:t>
            </a:r>
            <a:r>
              <a:rPr lang="en-US" sz="2000">
                <a:solidFill>
                  <a:schemeClr val="tx1">
                    <a:lumMod val="85000"/>
                    <a:lumOff val="15000"/>
                  </a:schemeClr>
                </a:solidFill>
                <a:latin typeface="Aptos" panose="020B0004020202020204" pitchFamily="34" charset="0"/>
                <a:ea typeface="Times New Roman" panose="02020603050405020304" pitchFamily="18" charset="0"/>
                <a:cs typeface="Times New Roman" panose="02020603050405020304" pitchFamily="18" charset="0"/>
              </a:rPr>
              <a:t>flood space, maximum of </a:t>
            </a: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50%</a:t>
            </a:r>
          </a:p>
          <a:p>
            <a:pPr marL="0" indent="0">
              <a:buNone/>
            </a:pPr>
            <a:endPar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buNone/>
            </a:pPr>
            <a:r>
              <a:rPr lang="en-US" sz="20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rPr>
              <a:t>Final FIRO Space developed through repeated simulation and testing</a:t>
            </a:r>
            <a:endParaRPr lang="en-US" sz="1400">
              <a:solidFill>
                <a:schemeClr val="tx1">
                  <a:lumMod val="85000"/>
                  <a:lumOff val="15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buNone/>
            </a:pPr>
            <a:endParaRPr lang="en-US" sz="1800">
              <a:solidFill>
                <a:schemeClr val="tx1">
                  <a:lumMod val="85000"/>
                  <a:lumOff val="15000"/>
                </a:schemeClr>
              </a:solidFill>
              <a:latin typeface="Aptos" panose="020B0004020202020204" pitchFamily="34" charset="0"/>
              <a:cs typeface="Arial" panose="020B0604020202020204" pitchFamily="34" charset="0"/>
            </a:endParaRPr>
          </a:p>
        </p:txBody>
      </p:sp>
      <p:sp>
        <p:nvSpPr>
          <p:cNvPr id="3" name="Slide Number Placeholder 1">
            <a:extLst>
              <a:ext uri="{FF2B5EF4-FFF2-40B4-BE49-F238E27FC236}">
                <a16:creationId xmlns:a16="http://schemas.microsoft.com/office/drawing/2014/main" id="{A13334AD-D9C3-8BFD-FC59-6DE8CE22B680}"/>
              </a:ext>
            </a:extLst>
          </p:cNvPr>
          <p:cNvSpPr txBox="1">
            <a:spLocks/>
          </p:cNvSpPr>
          <p:nvPr/>
        </p:nvSpPr>
        <p:spPr>
          <a:xfrm>
            <a:off x="12037925" y="6656153"/>
            <a:ext cx="154075" cy="246185"/>
          </a:xfrm>
          <a:prstGeom prst="rect">
            <a:avLst/>
          </a:prstGeom>
        </p:spPr>
        <p:txBody>
          <a:bodyPr vert="horz" lIns="0" tIns="0" rIns="45720" bIns="0" rtlCol="0" anchor="ctr"/>
          <a:lstStyle>
            <a:defPPr>
              <a:defRPr lang="en-US"/>
            </a:defPPr>
            <a:lvl1pPr marL="0" algn="r" defTabSz="914400" rtl="0" eaLnBrk="1" latinLnBrk="0" hangingPunct="1">
              <a:defRPr sz="1200" kern="1200">
                <a:solidFill>
                  <a:schemeClr val="bg1">
                    <a:lumMod val="50000"/>
                  </a:schemeClr>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6DE107-9943-40D9-8C3A-9F2D43B2F504}" type="slidenum">
              <a:rPr lang="en-US" smtClean="0">
                <a:solidFill>
                  <a:prstClr val="white">
                    <a:lumMod val="50000"/>
                  </a:prstClr>
                </a:solidFill>
              </a:rPr>
              <a:pPr>
                <a:defRPr/>
              </a:pPr>
              <a:t>7</a:t>
            </a:fld>
            <a:endParaRPr lang="en-US">
              <a:solidFill>
                <a:prstClr val="white">
                  <a:lumMod val="50000"/>
                </a:prstClr>
              </a:solidFill>
            </a:endParaRPr>
          </a:p>
        </p:txBody>
      </p:sp>
      <p:graphicFrame>
        <p:nvGraphicFramePr>
          <p:cNvPr id="5" name="Chart 4">
            <a:extLst>
              <a:ext uri="{FF2B5EF4-FFF2-40B4-BE49-F238E27FC236}">
                <a16:creationId xmlns:a16="http://schemas.microsoft.com/office/drawing/2014/main" id="{39AB257E-F9C5-460B-DE98-78423D2F2423}"/>
              </a:ext>
            </a:extLst>
          </p:cNvPr>
          <p:cNvGraphicFramePr>
            <a:graphicFrameLocks/>
          </p:cNvGraphicFramePr>
          <p:nvPr>
            <p:extLst>
              <p:ext uri="{D42A27DB-BD31-4B8C-83A1-F6EECF244321}">
                <p14:modId xmlns:p14="http://schemas.microsoft.com/office/powerpoint/2010/main" val="2119500132"/>
              </p:ext>
            </p:extLst>
          </p:nvPr>
        </p:nvGraphicFramePr>
        <p:xfrm>
          <a:off x="4825313" y="3478426"/>
          <a:ext cx="7366687" cy="3379573"/>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3">
            <a:extLst>
              <a:ext uri="{FF2B5EF4-FFF2-40B4-BE49-F238E27FC236}">
                <a16:creationId xmlns:a16="http://schemas.microsoft.com/office/drawing/2014/main" id="{CFD18CA1-4036-4AED-8869-0988B315274C}"/>
              </a:ext>
            </a:extLst>
          </p:cNvPr>
          <p:cNvSpPr txBox="1">
            <a:spLocks/>
          </p:cNvSpPr>
          <p:nvPr/>
        </p:nvSpPr>
        <p:spPr>
          <a:xfrm>
            <a:off x="65628" y="3820204"/>
            <a:ext cx="4629940" cy="2440896"/>
          </a:xfrm>
          <a:prstGeom prst="roundRect">
            <a:avLst/>
          </a:prstGeom>
          <a:solidFill>
            <a:schemeClr val="bg1"/>
          </a:solidFill>
          <a:ln w="38100">
            <a:noFill/>
          </a:ln>
          <a:effectLst>
            <a:outerShdw blurRad="50800" dist="38100" dir="2700000" algn="tl" rotWithShape="0">
              <a:prstClr val="black">
                <a:alpha val="40000"/>
              </a:prstClr>
            </a:outerShdw>
          </a:effectLst>
        </p:spPr>
        <p:txBody>
          <a:bodyPr lIns="0" tIns="0" rIns="0" bIns="0" anchor="t"/>
          <a:lstStyle>
            <a:lvl1pPr marL="408232" indent="-408232" algn="l" defTabSz="544309" rtl="0" eaLnBrk="1" latinLnBrk="0" hangingPunct="1">
              <a:spcBef>
                <a:spcPct val="20000"/>
              </a:spcBef>
              <a:buFont typeface="Arial"/>
              <a:buChar char="•"/>
              <a:defRPr sz="3800" kern="1200">
                <a:solidFill>
                  <a:schemeClr val="tx1">
                    <a:lumMod val="75000"/>
                    <a:lumOff val="25000"/>
                  </a:schemeClr>
                </a:solidFill>
                <a:latin typeface="+mn-lt"/>
                <a:ea typeface="+mn-ea"/>
                <a:cs typeface="+mn-cs"/>
              </a:defRPr>
            </a:lvl1pPr>
            <a:lvl2pPr marL="884502" indent="-340193" algn="l" defTabSz="544309" rtl="0" eaLnBrk="1" latinLnBrk="0" hangingPunct="1">
              <a:spcBef>
                <a:spcPct val="20000"/>
              </a:spcBef>
              <a:buFont typeface="Arial"/>
              <a:buChar char="–"/>
              <a:defRPr sz="3334" kern="1200">
                <a:solidFill>
                  <a:schemeClr val="tx1">
                    <a:lumMod val="75000"/>
                    <a:lumOff val="25000"/>
                  </a:schemeClr>
                </a:solidFill>
                <a:latin typeface="+mn-lt"/>
                <a:ea typeface="+mn-ea"/>
                <a:cs typeface="+mn-cs"/>
              </a:defRPr>
            </a:lvl2pPr>
            <a:lvl3pPr marL="1360771" indent="-272154" algn="l" defTabSz="544309" rtl="0" eaLnBrk="1" latinLnBrk="0" hangingPunct="1">
              <a:spcBef>
                <a:spcPct val="20000"/>
              </a:spcBef>
              <a:buFont typeface="Arial"/>
              <a:buChar char="•"/>
              <a:defRPr sz="2867" kern="1200">
                <a:solidFill>
                  <a:schemeClr val="tx1">
                    <a:lumMod val="75000"/>
                    <a:lumOff val="25000"/>
                  </a:schemeClr>
                </a:solidFill>
                <a:latin typeface="+mn-lt"/>
                <a:ea typeface="+mn-ea"/>
                <a:cs typeface="+mn-cs"/>
              </a:defRPr>
            </a:lvl3pPr>
            <a:lvl4pPr marL="1905080" indent="-272154" algn="l" defTabSz="544309"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4pPr>
            <a:lvl5pPr marL="2449388" indent="-272154" algn="l" defTabSz="544309" rtl="0" eaLnBrk="1" latinLnBrk="0" hangingPunct="1">
              <a:spcBef>
                <a:spcPct val="20000"/>
              </a:spcBef>
              <a:buFont typeface="Arial"/>
              <a:buChar char="»"/>
              <a:defRPr sz="2400" kern="1200">
                <a:solidFill>
                  <a:schemeClr val="tx1">
                    <a:lumMod val="75000"/>
                    <a:lumOff val="25000"/>
                  </a:schemeClr>
                </a:solidFill>
                <a:latin typeface="+mn-lt"/>
                <a:ea typeface="+mn-ea"/>
                <a:cs typeface="+mn-cs"/>
              </a:defRPr>
            </a:lvl5pPr>
            <a:lvl6pPr marL="2993697" indent="-272154" algn="l" defTabSz="544309" rtl="0" eaLnBrk="1" latinLnBrk="0" hangingPunct="1">
              <a:spcBef>
                <a:spcPct val="20000"/>
              </a:spcBef>
              <a:buFont typeface="Arial"/>
              <a:buChar char="•"/>
              <a:defRPr sz="2400" kern="1200">
                <a:solidFill>
                  <a:schemeClr val="tx1"/>
                </a:solidFill>
                <a:latin typeface="+mn-lt"/>
                <a:ea typeface="+mn-ea"/>
                <a:cs typeface="+mn-cs"/>
              </a:defRPr>
            </a:lvl6pPr>
            <a:lvl7pPr marL="3538006" indent="-272154" algn="l" defTabSz="544309" rtl="0" eaLnBrk="1" latinLnBrk="0" hangingPunct="1">
              <a:spcBef>
                <a:spcPct val="20000"/>
              </a:spcBef>
              <a:buFont typeface="Arial"/>
              <a:buChar char="•"/>
              <a:defRPr sz="2400" kern="1200">
                <a:solidFill>
                  <a:schemeClr val="tx1"/>
                </a:solidFill>
                <a:latin typeface="+mn-lt"/>
                <a:ea typeface="+mn-ea"/>
                <a:cs typeface="+mn-cs"/>
              </a:defRPr>
            </a:lvl7pPr>
            <a:lvl8pPr marL="4082314" indent="-272154" algn="l" defTabSz="544309" rtl="0" eaLnBrk="1" latinLnBrk="0" hangingPunct="1">
              <a:spcBef>
                <a:spcPct val="20000"/>
              </a:spcBef>
              <a:buFont typeface="Arial"/>
              <a:buChar char="•"/>
              <a:defRPr sz="2400" kern="1200">
                <a:solidFill>
                  <a:schemeClr val="tx1"/>
                </a:solidFill>
                <a:latin typeface="+mn-lt"/>
                <a:ea typeface="+mn-ea"/>
                <a:cs typeface="+mn-cs"/>
              </a:defRPr>
            </a:lvl8pPr>
            <a:lvl9pPr marL="4626623" indent="-272154" algn="l" defTabSz="544309" rtl="0" eaLnBrk="1" latinLnBrk="0" hangingPunct="1">
              <a:spcBef>
                <a:spcPct val="20000"/>
              </a:spcBef>
              <a:buFont typeface="Arial"/>
              <a:buChar char="•"/>
              <a:defRPr sz="2400" kern="1200">
                <a:solidFill>
                  <a:schemeClr val="tx1"/>
                </a:solidFill>
                <a:latin typeface="+mn-lt"/>
                <a:ea typeface="+mn-ea"/>
                <a:cs typeface="+mn-cs"/>
              </a:defRPr>
            </a:lvl9pPr>
          </a:lstStyle>
          <a:p>
            <a:pPr marL="0" indent="0" algn="ctr">
              <a:buFont typeface="Arial"/>
              <a:buNone/>
            </a:pPr>
            <a:r>
              <a:rPr lang="en-US" sz="1800">
                <a:latin typeface="Aptos" panose="020B0004020202020204" pitchFamily="34" charset="0"/>
                <a:ea typeface="Times New Roman" panose="02020603050405020304" pitchFamily="18" charset="0"/>
                <a:cs typeface="Times New Roman" panose="02020603050405020304" pitchFamily="18" charset="0"/>
              </a:rPr>
              <a:t>Lake McClure Example</a:t>
            </a:r>
          </a:p>
          <a:p>
            <a:pPr marL="0" indent="0" algn="ctr">
              <a:buFont typeface="Arial"/>
              <a:buNone/>
            </a:pPr>
            <a:endParaRPr lang="en-US" sz="200">
              <a:latin typeface="Aptos" panose="020B0004020202020204" pitchFamily="34" charset="0"/>
              <a:ea typeface="Times New Roman" panose="02020603050405020304" pitchFamily="18" charset="0"/>
              <a:cs typeface="Times New Roman" panose="02020603050405020304" pitchFamily="18" charset="0"/>
            </a:endParaRP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Merced River channel capacity is 6,000 </a:t>
            </a:r>
            <a:r>
              <a:rPr lang="en-US" sz="1500" err="1">
                <a:latin typeface="Aptos" panose="020B0004020202020204" pitchFamily="34" charset="0"/>
                <a:ea typeface="Times New Roman" panose="02020603050405020304" pitchFamily="18" charset="0"/>
                <a:cs typeface="Times New Roman" panose="02020603050405020304" pitchFamily="18" charset="0"/>
              </a:rPr>
              <a:t>cfs</a:t>
            </a:r>
            <a:endParaRPr lang="en-US" sz="1500">
              <a:latin typeface="Aptos" panose="020B0004020202020204" pitchFamily="34" charset="0"/>
              <a:ea typeface="Times New Roman" panose="02020603050405020304" pitchFamily="18" charset="0"/>
              <a:cs typeface="Times New Roman" panose="02020603050405020304" pitchFamily="18" charset="0"/>
            </a:endParaRP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FIRO Space = 6,000 </a:t>
            </a:r>
            <a:r>
              <a:rPr lang="en-US" sz="1500" err="1">
                <a:latin typeface="Aptos" panose="020B0004020202020204" pitchFamily="34" charset="0"/>
                <a:ea typeface="Times New Roman" panose="02020603050405020304" pitchFamily="18" charset="0"/>
                <a:cs typeface="Times New Roman" panose="02020603050405020304" pitchFamily="18" charset="0"/>
              </a:rPr>
              <a:t>cfs</a:t>
            </a:r>
            <a:r>
              <a:rPr lang="en-US" sz="1500">
                <a:latin typeface="Aptos" panose="020B0004020202020204" pitchFamily="34" charset="0"/>
                <a:ea typeface="Times New Roman" panose="02020603050405020304" pitchFamily="18" charset="0"/>
                <a:cs typeface="Times New Roman" panose="02020603050405020304" pitchFamily="18" charset="0"/>
              </a:rPr>
              <a:t> x 5 days = 60 TAF</a:t>
            </a: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About 6% of total storage</a:t>
            </a: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About 17% of flood space</a:t>
            </a: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Tested under existing and climate change conditions</a:t>
            </a:r>
          </a:p>
          <a:p>
            <a:pPr marL="177800" indent="-177800">
              <a:buFont typeface="Arial" panose="020B0604020202020204" pitchFamily="34" charset="0"/>
              <a:buChar char="•"/>
            </a:pPr>
            <a:r>
              <a:rPr lang="en-US" sz="1500">
                <a:latin typeface="Aptos" panose="020B0004020202020204" pitchFamily="34" charset="0"/>
                <a:ea typeface="Times New Roman" panose="02020603050405020304" pitchFamily="18" charset="0"/>
                <a:cs typeface="Times New Roman" panose="02020603050405020304" pitchFamily="18" charset="0"/>
              </a:rPr>
              <a:t>FIRO Space Determination – 60 TAF</a:t>
            </a:r>
          </a:p>
          <a:p>
            <a:pPr marL="177800" indent="-177800">
              <a:buFont typeface="Arial" panose="020B0604020202020204" pitchFamily="34" charset="0"/>
              <a:buChar char="•"/>
            </a:pPr>
            <a:endParaRPr lang="en-US" sz="1500">
              <a:latin typeface="Aptos" panose="020B0004020202020204" pitchFamily="34" charset="0"/>
              <a:ea typeface="Times New Roman" panose="02020603050405020304" pitchFamily="18" charset="0"/>
              <a:cs typeface="Times New Roman" panose="02020603050405020304" pitchFamily="18" charset="0"/>
            </a:endParaRPr>
          </a:p>
          <a:p>
            <a:pPr marL="0" lvl="1" indent="0" algn="ctr">
              <a:spcBef>
                <a:spcPts val="200"/>
              </a:spcBef>
              <a:buNone/>
            </a:pPr>
            <a:endParaRPr lang="en-US" sz="1900">
              <a:latin typeface="Aptos" panose="020B00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81220531"/>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3DB31-E30E-7247-5B19-7C131419BBE7}"/>
            </a:ext>
          </a:extLst>
        </p:cNvPr>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AAB48A33-EBE4-48E0-AFF7-127E766F6FC1}"/>
              </a:ext>
            </a:extLst>
          </p:cNvPr>
          <p:cNvGraphicFramePr>
            <a:graphicFrameLocks/>
          </p:cNvGraphicFramePr>
          <p:nvPr>
            <p:extLst>
              <p:ext uri="{D42A27DB-BD31-4B8C-83A1-F6EECF244321}">
                <p14:modId xmlns:p14="http://schemas.microsoft.com/office/powerpoint/2010/main" val="4058603626"/>
              </p:ext>
            </p:extLst>
          </p:nvPr>
        </p:nvGraphicFramePr>
        <p:xfrm>
          <a:off x="630272" y="882958"/>
          <a:ext cx="10972800" cy="515221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B8ACC494-869A-E707-18E8-E36B09B45DC5}"/>
              </a:ext>
            </a:extLst>
          </p:cNvPr>
          <p:cNvSpPr>
            <a:spLocks noGrp="1"/>
          </p:cNvSpPr>
          <p:nvPr>
            <p:ph type="title"/>
          </p:nvPr>
        </p:nvSpPr>
        <p:spPr>
          <a:xfrm>
            <a:off x="0" y="7049"/>
            <a:ext cx="10972800" cy="831975"/>
          </a:xfrm>
        </p:spPr>
        <p:txBody>
          <a:bodyPr lIns="163284" tIns="81642" rIns="163284" bIns="81642" anchor="ctr"/>
          <a:lstStyle/>
          <a:p>
            <a:r>
              <a:rPr lang="en-US" sz="4000"/>
              <a:t>Integrating FIRO and MAR at </a:t>
            </a:r>
            <a:r>
              <a:rPr lang="en-US" sz="4000">
                <a:cs typeface="Arial"/>
              </a:rPr>
              <a:t>Lake McClure</a:t>
            </a:r>
            <a:endParaRPr lang="en-US" sz="4000"/>
          </a:p>
        </p:txBody>
      </p:sp>
      <p:sp>
        <p:nvSpPr>
          <p:cNvPr id="5" name="Slide Number Placeholder 1">
            <a:extLst>
              <a:ext uri="{FF2B5EF4-FFF2-40B4-BE49-F238E27FC236}">
                <a16:creationId xmlns:a16="http://schemas.microsoft.com/office/drawing/2014/main" id="{80B05D8D-761C-EBB2-0250-5509ADF978E0}"/>
              </a:ext>
            </a:extLst>
          </p:cNvPr>
          <p:cNvSpPr txBox="1">
            <a:spLocks/>
          </p:cNvSpPr>
          <p:nvPr/>
        </p:nvSpPr>
        <p:spPr>
          <a:xfrm>
            <a:off x="11868150" y="6656153"/>
            <a:ext cx="323851" cy="201847"/>
          </a:xfrm>
          <a:prstGeom prst="rect">
            <a:avLst/>
          </a:prstGeom>
        </p:spPr>
        <p:txBody>
          <a:bodyPr vert="horz" lIns="0" tIns="0" rIns="45720" bIns="0" rtlCol="0" anchor="ctr"/>
          <a:lstStyle>
            <a:defPPr>
              <a:defRPr lang="en-US"/>
            </a:defPPr>
            <a:lvl1pPr marL="0" algn="r" defTabSz="914400" rtl="0" eaLnBrk="1" latinLnBrk="0" hangingPunct="1">
              <a:defRPr sz="1200" kern="1200">
                <a:solidFill>
                  <a:schemeClr val="bg1">
                    <a:lumMod val="50000"/>
                  </a:schemeClr>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6DE107-9943-40D9-8C3A-9F2D43B2F504}" type="slidenum">
              <a:rPr lang="en-US" smtClean="0">
                <a:solidFill>
                  <a:prstClr val="white">
                    <a:lumMod val="50000"/>
                  </a:prstClr>
                </a:solidFill>
              </a:rPr>
              <a:pPr>
                <a:defRPr/>
              </a:pPr>
              <a:t>8</a:t>
            </a:fld>
            <a:endParaRPr lang="en-US">
              <a:solidFill>
                <a:prstClr val="white">
                  <a:lumMod val="50000"/>
                </a:prstClr>
              </a:solidFill>
            </a:endParaRPr>
          </a:p>
        </p:txBody>
      </p:sp>
      <p:sp>
        <p:nvSpPr>
          <p:cNvPr id="9" name="Oval 8">
            <a:extLst>
              <a:ext uri="{FF2B5EF4-FFF2-40B4-BE49-F238E27FC236}">
                <a16:creationId xmlns:a16="http://schemas.microsoft.com/office/drawing/2014/main" id="{8A82DA07-5FDC-EBB8-757E-BD04A8B59DAC}"/>
              </a:ext>
            </a:extLst>
          </p:cNvPr>
          <p:cNvSpPr/>
          <p:nvPr/>
        </p:nvSpPr>
        <p:spPr>
          <a:xfrm>
            <a:off x="4376313" y="6130290"/>
            <a:ext cx="457200" cy="457200"/>
          </a:xfrm>
          <a:prstGeom prst="ellipse">
            <a:avLst/>
          </a:prstGeom>
          <a:solidFill>
            <a:schemeClr val="bg1"/>
          </a:solidFill>
          <a:ln w="19050">
            <a:solidFill>
              <a:srgbClr val="00B050"/>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b="1">
                <a:solidFill>
                  <a:srgbClr val="00B050"/>
                </a:solidFill>
              </a:rPr>
              <a:t>2a</a:t>
            </a:r>
          </a:p>
        </p:txBody>
      </p:sp>
      <p:sp>
        <p:nvSpPr>
          <p:cNvPr id="10" name="Oval 9">
            <a:extLst>
              <a:ext uri="{FF2B5EF4-FFF2-40B4-BE49-F238E27FC236}">
                <a16:creationId xmlns:a16="http://schemas.microsoft.com/office/drawing/2014/main" id="{E0F74208-F4B4-6F01-93FD-1564429DE996}"/>
              </a:ext>
            </a:extLst>
          </p:cNvPr>
          <p:cNvSpPr/>
          <p:nvPr/>
        </p:nvSpPr>
        <p:spPr>
          <a:xfrm>
            <a:off x="8219476" y="6124601"/>
            <a:ext cx="457200" cy="457200"/>
          </a:xfrm>
          <a:prstGeom prst="ellipse">
            <a:avLst/>
          </a:prstGeom>
          <a:solidFill>
            <a:schemeClr val="bg1"/>
          </a:solidFill>
          <a:ln w="19050">
            <a:solidFill>
              <a:srgbClr val="7030A0"/>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b="1">
                <a:solidFill>
                  <a:srgbClr val="7030A0"/>
                </a:solidFill>
              </a:rPr>
              <a:t>2b</a:t>
            </a:r>
          </a:p>
        </p:txBody>
      </p:sp>
      <p:sp>
        <p:nvSpPr>
          <p:cNvPr id="11" name="TextBox 10">
            <a:extLst>
              <a:ext uri="{FF2B5EF4-FFF2-40B4-BE49-F238E27FC236}">
                <a16:creationId xmlns:a16="http://schemas.microsoft.com/office/drawing/2014/main" id="{75456CE3-45A2-EDB1-2831-D82C18DA1B2E}"/>
              </a:ext>
            </a:extLst>
          </p:cNvPr>
          <p:cNvSpPr txBox="1"/>
          <p:nvPr/>
        </p:nvSpPr>
        <p:spPr>
          <a:xfrm>
            <a:off x="4830614" y="6147154"/>
            <a:ext cx="3298899" cy="369332"/>
          </a:xfrm>
          <a:prstGeom prst="rect">
            <a:avLst/>
          </a:prstGeom>
          <a:noFill/>
        </p:spPr>
        <p:txBody>
          <a:bodyPr wrap="square" rtlCol="0">
            <a:spAutoFit/>
          </a:bodyPr>
          <a:lstStyle/>
          <a:p>
            <a:r>
              <a:rPr lang="en-US"/>
              <a:t>MAR Release in FIRO Space</a:t>
            </a:r>
          </a:p>
        </p:txBody>
      </p:sp>
      <p:sp>
        <p:nvSpPr>
          <p:cNvPr id="12" name="TextBox 11">
            <a:extLst>
              <a:ext uri="{FF2B5EF4-FFF2-40B4-BE49-F238E27FC236}">
                <a16:creationId xmlns:a16="http://schemas.microsoft.com/office/drawing/2014/main" id="{29778C29-9110-3FBC-2BBF-3E71E339A73E}"/>
              </a:ext>
            </a:extLst>
          </p:cNvPr>
          <p:cNvSpPr txBox="1"/>
          <p:nvPr/>
        </p:nvSpPr>
        <p:spPr>
          <a:xfrm>
            <a:off x="1062449" y="6168535"/>
            <a:ext cx="3074814" cy="369332"/>
          </a:xfrm>
          <a:prstGeom prst="rect">
            <a:avLst/>
          </a:prstGeom>
          <a:noFill/>
        </p:spPr>
        <p:txBody>
          <a:bodyPr wrap="square" rtlCol="0">
            <a:spAutoFit/>
          </a:bodyPr>
          <a:lstStyle/>
          <a:p>
            <a:r>
              <a:rPr lang="en-US"/>
              <a:t>Conservation Pre-Release</a:t>
            </a:r>
          </a:p>
        </p:txBody>
      </p:sp>
      <p:sp>
        <p:nvSpPr>
          <p:cNvPr id="13" name="Oval 12">
            <a:extLst>
              <a:ext uri="{FF2B5EF4-FFF2-40B4-BE49-F238E27FC236}">
                <a16:creationId xmlns:a16="http://schemas.microsoft.com/office/drawing/2014/main" id="{7B3B093C-D1B7-7E6D-71A1-38988C6BB712}"/>
              </a:ext>
            </a:extLst>
          </p:cNvPr>
          <p:cNvSpPr/>
          <p:nvPr/>
        </p:nvSpPr>
        <p:spPr>
          <a:xfrm>
            <a:off x="630272" y="6124601"/>
            <a:ext cx="457200" cy="457200"/>
          </a:xfrm>
          <a:prstGeom prst="ellipse">
            <a:avLst/>
          </a:prstGeom>
          <a:solidFill>
            <a:schemeClr val="bg1"/>
          </a:solidFill>
          <a:ln w="19050">
            <a:solidFill>
              <a:srgbClr val="FF0000"/>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2000" b="1">
                <a:solidFill>
                  <a:srgbClr val="FF0000"/>
                </a:solidFill>
              </a:rPr>
              <a:t>1</a:t>
            </a:r>
          </a:p>
        </p:txBody>
      </p:sp>
      <p:sp>
        <p:nvSpPr>
          <p:cNvPr id="14" name="TextBox 13">
            <a:extLst>
              <a:ext uri="{FF2B5EF4-FFF2-40B4-BE49-F238E27FC236}">
                <a16:creationId xmlns:a16="http://schemas.microsoft.com/office/drawing/2014/main" id="{8CC9DB12-762A-6657-10CE-C9AF0ED3DF97}"/>
              </a:ext>
            </a:extLst>
          </p:cNvPr>
          <p:cNvSpPr txBox="1"/>
          <p:nvPr/>
        </p:nvSpPr>
        <p:spPr>
          <a:xfrm>
            <a:off x="8670878" y="6174842"/>
            <a:ext cx="3521122" cy="369332"/>
          </a:xfrm>
          <a:prstGeom prst="rect">
            <a:avLst/>
          </a:prstGeom>
          <a:noFill/>
        </p:spPr>
        <p:txBody>
          <a:bodyPr wrap="square" rtlCol="0">
            <a:spAutoFit/>
          </a:bodyPr>
          <a:lstStyle/>
          <a:p>
            <a:r>
              <a:rPr lang="en-US"/>
              <a:t>MAR + Flood Control Release</a:t>
            </a:r>
          </a:p>
        </p:txBody>
      </p:sp>
      <p:sp>
        <p:nvSpPr>
          <p:cNvPr id="17" name="TextBox 6">
            <a:extLst>
              <a:ext uri="{FF2B5EF4-FFF2-40B4-BE49-F238E27FC236}">
                <a16:creationId xmlns:a16="http://schemas.microsoft.com/office/drawing/2014/main" id="{F98E5187-F06B-BD15-8C7A-14D5BA4C7ACB}"/>
              </a:ext>
            </a:extLst>
          </p:cNvPr>
          <p:cNvSpPr txBox="1"/>
          <p:nvPr/>
        </p:nvSpPr>
        <p:spPr>
          <a:xfrm>
            <a:off x="2014050" y="3724118"/>
            <a:ext cx="2004511" cy="451510"/>
          </a:xfrm>
          <a:prstGeom prst="rect">
            <a:avLst/>
          </a:prstGeom>
        </p:spPr>
        <p:txBody>
          <a:bodyPr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chemeClr val="tx1"/>
                </a:solidFill>
              </a:rPr>
              <a:t>Reservoir Storage</a:t>
            </a:r>
          </a:p>
        </p:txBody>
      </p:sp>
      <p:cxnSp>
        <p:nvCxnSpPr>
          <p:cNvPr id="18" name="Connector: Curved 17">
            <a:extLst>
              <a:ext uri="{FF2B5EF4-FFF2-40B4-BE49-F238E27FC236}">
                <a16:creationId xmlns:a16="http://schemas.microsoft.com/office/drawing/2014/main" id="{03A50FFD-5388-D0C0-E653-CF1A8BCCE2F0}"/>
              </a:ext>
            </a:extLst>
          </p:cNvPr>
          <p:cNvCxnSpPr/>
          <p:nvPr/>
        </p:nvCxnSpPr>
        <p:spPr>
          <a:xfrm rot="5400000">
            <a:off x="2201916" y="4178571"/>
            <a:ext cx="790312" cy="425841"/>
          </a:xfrm>
          <a:prstGeom prst="curvedConnector3">
            <a:avLst>
              <a:gd name="adj1" fmla="val 50000"/>
            </a:avLst>
          </a:prstGeom>
          <a:ln w="25400">
            <a:tailEnd type="triangle"/>
          </a:ln>
          <a:effectLst/>
        </p:spPr>
        <p:style>
          <a:lnRef idx="2">
            <a:schemeClr val="dk1"/>
          </a:lnRef>
          <a:fillRef idx="0">
            <a:schemeClr val="dk1"/>
          </a:fillRef>
          <a:effectRef idx="1">
            <a:schemeClr val="dk1"/>
          </a:effectRef>
          <a:fontRef idx="minor">
            <a:schemeClr val="tx1"/>
          </a:fontRef>
        </p:style>
      </p:cxnSp>
      <p:sp>
        <p:nvSpPr>
          <p:cNvPr id="19" name="Freeform: Shape 18">
            <a:extLst>
              <a:ext uri="{FF2B5EF4-FFF2-40B4-BE49-F238E27FC236}">
                <a16:creationId xmlns:a16="http://schemas.microsoft.com/office/drawing/2014/main" id="{C9CE12F1-D604-7D3A-E464-267ACA520ED3}"/>
              </a:ext>
            </a:extLst>
          </p:cNvPr>
          <p:cNvSpPr/>
          <p:nvPr/>
        </p:nvSpPr>
        <p:spPr>
          <a:xfrm rot="302200">
            <a:off x="1958977" y="4756042"/>
            <a:ext cx="1401636" cy="252896"/>
          </a:xfrm>
          <a:custGeom>
            <a:avLst/>
            <a:gdLst>
              <a:gd name="connsiteX0" fmla="*/ 0 w 2854036"/>
              <a:gd name="connsiteY0" fmla="*/ 34636 h 665018"/>
              <a:gd name="connsiteX1" fmla="*/ 138546 w 2854036"/>
              <a:gd name="connsiteY1" fmla="*/ 13854 h 665018"/>
              <a:gd name="connsiteX2" fmla="*/ 263236 w 2854036"/>
              <a:gd name="connsiteY2" fmla="*/ 0 h 665018"/>
              <a:gd name="connsiteX3" fmla="*/ 429491 w 2854036"/>
              <a:gd name="connsiteY3" fmla="*/ 6927 h 665018"/>
              <a:gd name="connsiteX4" fmla="*/ 477982 w 2854036"/>
              <a:gd name="connsiteY4" fmla="*/ 20781 h 665018"/>
              <a:gd name="connsiteX5" fmla="*/ 568036 w 2854036"/>
              <a:gd name="connsiteY5" fmla="*/ 62345 h 665018"/>
              <a:gd name="connsiteX6" fmla="*/ 630382 w 2854036"/>
              <a:gd name="connsiteY6" fmla="*/ 83127 h 665018"/>
              <a:gd name="connsiteX7" fmla="*/ 671946 w 2854036"/>
              <a:gd name="connsiteY7" fmla="*/ 103909 h 665018"/>
              <a:gd name="connsiteX8" fmla="*/ 734291 w 2854036"/>
              <a:gd name="connsiteY8" fmla="*/ 131618 h 665018"/>
              <a:gd name="connsiteX9" fmla="*/ 762000 w 2854036"/>
              <a:gd name="connsiteY9" fmla="*/ 152400 h 665018"/>
              <a:gd name="connsiteX10" fmla="*/ 803564 w 2854036"/>
              <a:gd name="connsiteY10" fmla="*/ 173181 h 665018"/>
              <a:gd name="connsiteX11" fmla="*/ 872836 w 2854036"/>
              <a:gd name="connsiteY11" fmla="*/ 235527 h 665018"/>
              <a:gd name="connsiteX12" fmla="*/ 935182 w 2854036"/>
              <a:gd name="connsiteY12" fmla="*/ 290945 h 665018"/>
              <a:gd name="connsiteX13" fmla="*/ 1018309 w 2854036"/>
              <a:gd name="connsiteY13" fmla="*/ 346363 h 665018"/>
              <a:gd name="connsiteX14" fmla="*/ 1094509 w 2854036"/>
              <a:gd name="connsiteY14" fmla="*/ 394854 h 665018"/>
              <a:gd name="connsiteX15" fmla="*/ 1129146 w 2854036"/>
              <a:gd name="connsiteY15" fmla="*/ 408709 h 665018"/>
              <a:gd name="connsiteX16" fmla="*/ 1184564 w 2854036"/>
              <a:gd name="connsiteY16" fmla="*/ 443345 h 665018"/>
              <a:gd name="connsiteX17" fmla="*/ 1274618 w 2854036"/>
              <a:gd name="connsiteY17" fmla="*/ 477981 h 665018"/>
              <a:gd name="connsiteX18" fmla="*/ 1309255 w 2854036"/>
              <a:gd name="connsiteY18" fmla="*/ 498763 h 665018"/>
              <a:gd name="connsiteX19" fmla="*/ 1330036 w 2854036"/>
              <a:gd name="connsiteY19" fmla="*/ 505690 h 665018"/>
              <a:gd name="connsiteX20" fmla="*/ 1427018 w 2854036"/>
              <a:gd name="connsiteY20" fmla="*/ 533400 h 665018"/>
              <a:gd name="connsiteX21" fmla="*/ 1461655 w 2854036"/>
              <a:gd name="connsiteY21" fmla="*/ 547254 h 665018"/>
              <a:gd name="connsiteX22" fmla="*/ 1524000 w 2854036"/>
              <a:gd name="connsiteY22" fmla="*/ 568036 h 665018"/>
              <a:gd name="connsiteX23" fmla="*/ 1579418 w 2854036"/>
              <a:gd name="connsiteY23" fmla="*/ 581890 h 665018"/>
              <a:gd name="connsiteX24" fmla="*/ 1627909 w 2854036"/>
              <a:gd name="connsiteY24" fmla="*/ 595745 h 665018"/>
              <a:gd name="connsiteX25" fmla="*/ 1648691 w 2854036"/>
              <a:gd name="connsiteY25" fmla="*/ 602672 h 665018"/>
              <a:gd name="connsiteX26" fmla="*/ 1697182 w 2854036"/>
              <a:gd name="connsiteY26" fmla="*/ 609600 h 665018"/>
              <a:gd name="connsiteX27" fmla="*/ 1780309 w 2854036"/>
              <a:gd name="connsiteY27" fmla="*/ 630381 h 665018"/>
              <a:gd name="connsiteX28" fmla="*/ 1884218 w 2854036"/>
              <a:gd name="connsiteY28" fmla="*/ 651163 h 665018"/>
              <a:gd name="connsiteX29" fmla="*/ 1918855 w 2854036"/>
              <a:gd name="connsiteY29" fmla="*/ 658090 h 665018"/>
              <a:gd name="connsiteX30" fmla="*/ 1960418 w 2854036"/>
              <a:gd name="connsiteY30" fmla="*/ 665018 h 665018"/>
              <a:gd name="connsiteX31" fmla="*/ 2126673 w 2854036"/>
              <a:gd name="connsiteY31" fmla="*/ 658090 h 665018"/>
              <a:gd name="connsiteX32" fmla="*/ 2182091 w 2854036"/>
              <a:gd name="connsiteY32" fmla="*/ 644236 h 665018"/>
              <a:gd name="connsiteX33" fmla="*/ 2251364 w 2854036"/>
              <a:gd name="connsiteY33" fmla="*/ 630381 h 665018"/>
              <a:gd name="connsiteX34" fmla="*/ 2320636 w 2854036"/>
              <a:gd name="connsiteY34" fmla="*/ 616527 h 665018"/>
              <a:gd name="connsiteX35" fmla="*/ 2355273 w 2854036"/>
              <a:gd name="connsiteY35" fmla="*/ 609600 h 665018"/>
              <a:gd name="connsiteX36" fmla="*/ 2376055 w 2854036"/>
              <a:gd name="connsiteY36" fmla="*/ 595745 h 665018"/>
              <a:gd name="connsiteX37" fmla="*/ 2431473 w 2854036"/>
              <a:gd name="connsiteY37" fmla="*/ 581890 h 665018"/>
              <a:gd name="connsiteX38" fmla="*/ 2500746 w 2854036"/>
              <a:gd name="connsiteY38" fmla="*/ 554181 h 665018"/>
              <a:gd name="connsiteX39" fmla="*/ 2563091 w 2854036"/>
              <a:gd name="connsiteY39" fmla="*/ 540327 h 665018"/>
              <a:gd name="connsiteX40" fmla="*/ 2583873 w 2854036"/>
              <a:gd name="connsiteY40" fmla="*/ 526472 h 665018"/>
              <a:gd name="connsiteX41" fmla="*/ 2625436 w 2854036"/>
              <a:gd name="connsiteY41" fmla="*/ 505690 h 665018"/>
              <a:gd name="connsiteX42" fmla="*/ 2673927 w 2854036"/>
              <a:gd name="connsiteY42" fmla="*/ 464127 h 665018"/>
              <a:gd name="connsiteX43" fmla="*/ 2743200 w 2854036"/>
              <a:gd name="connsiteY43" fmla="*/ 401781 h 665018"/>
              <a:gd name="connsiteX44" fmla="*/ 2770909 w 2854036"/>
              <a:gd name="connsiteY44" fmla="*/ 374072 h 665018"/>
              <a:gd name="connsiteX45" fmla="*/ 2805546 w 2854036"/>
              <a:gd name="connsiteY45" fmla="*/ 332509 h 665018"/>
              <a:gd name="connsiteX46" fmla="*/ 2826327 w 2854036"/>
              <a:gd name="connsiteY46" fmla="*/ 318654 h 665018"/>
              <a:gd name="connsiteX47" fmla="*/ 2854036 w 2854036"/>
              <a:gd name="connsiteY47" fmla="*/ 297872 h 66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854036" h="665018">
                <a:moveTo>
                  <a:pt x="0" y="34636"/>
                </a:moveTo>
                <a:cubicBezTo>
                  <a:pt x="62907" y="22055"/>
                  <a:pt x="40753" y="25708"/>
                  <a:pt x="138546" y="13854"/>
                </a:cubicBezTo>
                <a:cubicBezTo>
                  <a:pt x="180061" y="8822"/>
                  <a:pt x="263236" y="0"/>
                  <a:pt x="263236" y="0"/>
                </a:cubicBezTo>
                <a:cubicBezTo>
                  <a:pt x="318654" y="2309"/>
                  <a:pt x="374282" y="1584"/>
                  <a:pt x="429491" y="6927"/>
                </a:cubicBezTo>
                <a:cubicBezTo>
                  <a:pt x="446223" y="8546"/>
                  <a:pt x="462034" y="15465"/>
                  <a:pt x="477982" y="20781"/>
                </a:cubicBezTo>
                <a:cubicBezTo>
                  <a:pt x="531112" y="38491"/>
                  <a:pt x="502628" y="35412"/>
                  <a:pt x="568036" y="62345"/>
                </a:cubicBezTo>
                <a:cubicBezTo>
                  <a:pt x="588292" y="70686"/>
                  <a:pt x="610043" y="74991"/>
                  <a:pt x="630382" y="83127"/>
                </a:cubicBezTo>
                <a:cubicBezTo>
                  <a:pt x="644764" y="88880"/>
                  <a:pt x="657909" y="97358"/>
                  <a:pt x="671946" y="103909"/>
                </a:cubicBezTo>
                <a:cubicBezTo>
                  <a:pt x="692554" y="113526"/>
                  <a:pt x="714268" y="120836"/>
                  <a:pt x="734291" y="131618"/>
                </a:cubicBezTo>
                <a:cubicBezTo>
                  <a:pt x="744456" y="137092"/>
                  <a:pt x="752100" y="146460"/>
                  <a:pt x="762000" y="152400"/>
                </a:cubicBezTo>
                <a:cubicBezTo>
                  <a:pt x="775282" y="160369"/>
                  <a:pt x="789709" y="166254"/>
                  <a:pt x="803564" y="173181"/>
                </a:cubicBezTo>
                <a:cubicBezTo>
                  <a:pt x="868932" y="238549"/>
                  <a:pt x="786851" y="158140"/>
                  <a:pt x="872836" y="235527"/>
                </a:cubicBezTo>
                <a:cubicBezTo>
                  <a:pt x="923227" y="280879"/>
                  <a:pt x="876507" y="246939"/>
                  <a:pt x="935182" y="290945"/>
                </a:cubicBezTo>
                <a:cubicBezTo>
                  <a:pt x="1030134" y="362159"/>
                  <a:pt x="942574" y="295872"/>
                  <a:pt x="1018309" y="346363"/>
                </a:cubicBezTo>
                <a:cubicBezTo>
                  <a:pt x="1066659" y="378597"/>
                  <a:pt x="1026725" y="360962"/>
                  <a:pt x="1094509" y="394854"/>
                </a:cubicBezTo>
                <a:cubicBezTo>
                  <a:pt x="1105631" y="400415"/>
                  <a:pt x="1118024" y="403148"/>
                  <a:pt x="1129146" y="408709"/>
                </a:cubicBezTo>
                <a:cubicBezTo>
                  <a:pt x="1184758" y="436515"/>
                  <a:pt x="1104575" y="407794"/>
                  <a:pt x="1184564" y="443345"/>
                </a:cubicBezTo>
                <a:cubicBezTo>
                  <a:pt x="1213954" y="456407"/>
                  <a:pt x="1245228" y="464919"/>
                  <a:pt x="1274618" y="477981"/>
                </a:cubicBezTo>
                <a:cubicBezTo>
                  <a:pt x="1286922" y="483449"/>
                  <a:pt x="1297212" y="492742"/>
                  <a:pt x="1309255" y="498763"/>
                </a:cubicBezTo>
                <a:cubicBezTo>
                  <a:pt x="1315786" y="502028"/>
                  <a:pt x="1323031" y="503630"/>
                  <a:pt x="1330036" y="505690"/>
                </a:cubicBezTo>
                <a:cubicBezTo>
                  <a:pt x="1362291" y="515177"/>
                  <a:pt x="1394958" y="523276"/>
                  <a:pt x="1427018" y="533400"/>
                </a:cubicBezTo>
                <a:cubicBezTo>
                  <a:pt x="1438876" y="537145"/>
                  <a:pt x="1449944" y="543072"/>
                  <a:pt x="1461655" y="547254"/>
                </a:cubicBezTo>
                <a:cubicBezTo>
                  <a:pt x="1482285" y="554622"/>
                  <a:pt x="1502984" y="561855"/>
                  <a:pt x="1524000" y="568036"/>
                </a:cubicBezTo>
                <a:cubicBezTo>
                  <a:pt x="1542267" y="573409"/>
                  <a:pt x="1561020" y="576984"/>
                  <a:pt x="1579418" y="581890"/>
                </a:cubicBezTo>
                <a:cubicBezTo>
                  <a:pt x="1595661" y="586221"/>
                  <a:pt x="1611807" y="590915"/>
                  <a:pt x="1627909" y="595745"/>
                </a:cubicBezTo>
                <a:cubicBezTo>
                  <a:pt x="1634903" y="597843"/>
                  <a:pt x="1641531" y="601240"/>
                  <a:pt x="1648691" y="602672"/>
                </a:cubicBezTo>
                <a:cubicBezTo>
                  <a:pt x="1664702" y="605874"/>
                  <a:pt x="1681018" y="607291"/>
                  <a:pt x="1697182" y="609600"/>
                </a:cubicBezTo>
                <a:cubicBezTo>
                  <a:pt x="1755248" y="632826"/>
                  <a:pt x="1708649" y="617352"/>
                  <a:pt x="1780309" y="630381"/>
                </a:cubicBezTo>
                <a:cubicBezTo>
                  <a:pt x="1815062" y="636700"/>
                  <a:pt x="1849582" y="644236"/>
                  <a:pt x="1884218" y="651163"/>
                </a:cubicBezTo>
                <a:cubicBezTo>
                  <a:pt x="1895764" y="653472"/>
                  <a:pt x="1907241" y="656154"/>
                  <a:pt x="1918855" y="658090"/>
                </a:cubicBezTo>
                <a:lnTo>
                  <a:pt x="1960418" y="665018"/>
                </a:lnTo>
                <a:cubicBezTo>
                  <a:pt x="2015836" y="662709"/>
                  <a:pt x="2071449" y="663267"/>
                  <a:pt x="2126673" y="658090"/>
                </a:cubicBezTo>
                <a:cubicBezTo>
                  <a:pt x="2145631" y="656313"/>
                  <a:pt x="2163420" y="647970"/>
                  <a:pt x="2182091" y="644236"/>
                </a:cubicBezTo>
                <a:lnTo>
                  <a:pt x="2251364" y="630381"/>
                </a:lnTo>
                <a:lnTo>
                  <a:pt x="2320636" y="616527"/>
                </a:lnTo>
                <a:lnTo>
                  <a:pt x="2355273" y="609600"/>
                </a:lnTo>
                <a:cubicBezTo>
                  <a:pt x="2362200" y="604982"/>
                  <a:pt x="2368608" y="599468"/>
                  <a:pt x="2376055" y="595745"/>
                </a:cubicBezTo>
                <a:cubicBezTo>
                  <a:pt x="2390254" y="588645"/>
                  <a:pt x="2418302" y="584524"/>
                  <a:pt x="2431473" y="581890"/>
                </a:cubicBezTo>
                <a:cubicBezTo>
                  <a:pt x="2454084" y="570585"/>
                  <a:pt x="2475069" y="558460"/>
                  <a:pt x="2500746" y="554181"/>
                </a:cubicBezTo>
                <a:cubicBezTo>
                  <a:pt x="2549512" y="546054"/>
                  <a:pt x="2528984" y="551695"/>
                  <a:pt x="2563091" y="540327"/>
                </a:cubicBezTo>
                <a:cubicBezTo>
                  <a:pt x="2570018" y="535709"/>
                  <a:pt x="2576595" y="530515"/>
                  <a:pt x="2583873" y="526472"/>
                </a:cubicBezTo>
                <a:cubicBezTo>
                  <a:pt x="2597413" y="518949"/>
                  <a:pt x="2612154" y="513659"/>
                  <a:pt x="2625436" y="505690"/>
                </a:cubicBezTo>
                <a:cubicBezTo>
                  <a:pt x="2659208" y="485427"/>
                  <a:pt x="2646489" y="487646"/>
                  <a:pt x="2673927" y="464127"/>
                </a:cubicBezTo>
                <a:cubicBezTo>
                  <a:pt x="2749858" y="399041"/>
                  <a:pt x="2638237" y="506744"/>
                  <a:pt x="2743200" y="401781"/>
                </a:cubicBezTo>
                <a:cubicBezTo>
                  <a:pt x="2752436" y="392545"/>
                  <a:pt x="2763663" y="384940"/>
                  <a:pt x="2770909" y="374072"/>
                </a:cubicBezTo>
                <a:cubicBezTo>
                  <a:pt x="2784533" y="353636"/>
                  <a:pt x="2785542" y="349179"/>
                  <a:pt x="2805546" y="332509"/>
                </a:cubicBezTo>
                <a:cubicBezTo>
                  <a:pt x="2811942" y="327179"/>
                  <a:pt x="2819552" y="323493"/>
                  <a:pt x="2826327" y="318654"/>
                </a:cubicBezTo>
                <a:cubicBezTo>
                  <a:pt x="2835722" y="311943"/>
                  <a:pt x="2854036" y="297872"/>
                  <a:pt x="2854036" y="297872"/>
                </a:cubicBezTo>
              </a:path>
            </a:pathLst>
          </a:custGeom>
          <a:noFill/>
          <a:ln w="25400"/>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20" name="Freeform: Shape 19">
            <a:extLst>
              <a:ext uri="{FF2B5EF4-FFF2-40B4-BE49-F238E27FC236}">
                <a16:creationId xmlns:a16="http://schemas.microsoft.com/office/drawing/2014/main" id="{C88973B7-2740-ED8D-2053-AA965312D94E}"/>
              </a:ext>
            </a:extLst>
          </p:cNvPr>
          <p:cNvSpPr/>
          <p:nvPr/>
        </p:nvSpPr>
        <p:spPr>
          <a:xfrm>
            <a:off x="3348669" y="4072332"/>
            <a:ext cx="771936" cy="1082147"/>
          </a:xfrm>
          <a:custGeom>
            <a:avLst/>
            <a:gdLst>
              <a:gd name="connsiteX0" fmla="*/ 0 w 676275"/>
              <a:gd name="connsiteY0" fmla="*/ 707251 h 883226"/>
              <a:gd name="connsiteX1" fmla="*/ 133350 w 676275"/>
              <a:gd name="connsiteY1" fmla="*/ 707251 h 883226"/>
              <a:gd name="connsiteX2" fmla="*/ 257175 w 676275"/>
              <a:gd name="connsiteY2" fmla="*/ 878701 h 883226"/>
              <a:gd name="connsiteX3" fmla="*/ 371475 w 676275"/>
              <a:gd name="connsiteY3" fmla="*/ 497701 h 883226"/>
              <a:gd name="connsiteX4" fmla="*/ 457200 w 676275"/>
              <a:gd name="connsiteY4" fmla="*/ 211951 h 883226"/>
              <a:gd name="connsiteX5" fmla="*/ 523875 w 676275"/>
              <a:gd name="connsiteY5" fmla="*/ 21451 h 883226"/>
              <a:gd name="connsiteX6" fmla="*/ 609600 w 676275"/>
              <a:gd name="connsiteY6" fmla="*/ 11926 h 883226"/>
              <a:gd name="connsiteX7" fmla="*/ 676275 w 676275"/>
              <a:gd name="connsiteY7" fmla="*/ 88126 h 8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275" h="883226">
                <a:moveTo>
                  <a:pt x="0" y="707251"/>
                </a:moveTo>
                <a:cubicBezTo>
                  <a:pt x="45244" y="692963"/>
                  <a:pt x="90488" y="678676"/>
                  <a:pt x="133350" y="707251"/>
                </a:cubicBezTo>
                <a:cubicBezTo>
                  <a:pt x="176212" y="735826"/>
                  <a:pt x="217488" y="913626"/>
                  <a:pt x="257175" y="878701"/>
                </a:cubicBezTo>
                <a:cubicBezTo>
                  <a:pt x="296862" y="843776"/>
                  <a:pt x="371475" y="497701"/>
                  <a:pt x="371475" y="497701"/>
                </a:cubicBezTo>
                <a:cubicBezTo>
                  <a:pt x="404813" y="386576"/>
                  <a:pt x="431800" y="291326"/>
                  <a:pt x="457200" y="211951"/>
                </a:cubicBezTo>
                <a:cubicBezTo>
                  <a:pt x="482600" y="132576"/>
                  <a:pt x="498475" y="54788"/>
                  <a:pt x="523875" y="21451"/>
                </a:cubicBezTo>
                <a:cubicBezTo>
                  <a:pt x="549275" y="-11886"/>
                  <a:pt x="584200" y="814"/>
                  <a:pt x="609600" y="11926"/>
                </a:cubicBezTo>
                <a:cubicBezTo>
                  <a:pt x="635000" y="23038"/>
                  <a:pt x="655637" y="55582"/>
                  <a:pt x="676275" y="88126"/>
                </a:cubicBezTo>
              </a:path>
            </a:pathLst>
          </a:cu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indent="0" algn="l" defTabSz="914400" rtl="0" eaLnBrk="1" latinLnBrk="0" hangingPunct="1">
              <a:defRPr sz="1800" kern="1200">
                <a:solidFill>
                  <a:schemeClr val="lt1"/>
                </a:solidFill>
                <a:latin typeface="+mn-lt"/>
                <a:ea typeface="+mn-ea"/>
                <a:cs typeface="+mn-cs"/>
              </a:defRPr>
            </a:lvl1pPr>
            <a:lvl2pPr marL="457200" indent="0" algn="l" defTabSz="914400" rtl="0" eaLnBrk="1" latinLnBrk="0" hangingPunct="1">
              <a:defRPr sz="1800" kern="1200">
                <a:solidFill>
                  <a:schemeClr val="lt1"/>
                </a:solidFill>
                <a:latin typeface="+mn-lt"/>
                <a:ea typeface="+mn-ea"/>
                <a:cs typeface="+mn-cs"/>
              </a:defRPr>
            </a:lvl2pPr>
            <a:lvl3pPr marL="914400" indent="0" algn="l" defTabSz="914400" rtl="0" eaLnBrk="1" latinLnBrk="0" hangingPunct="1">
              <a:defRPr sz="1800" kern="1200">
                <a:solidFill>
                  <a:schemeClr val="lt1"/>
                </a:solidFill>
                <a:latin typeface="+mn-lt"/>
                <a:ea typeface="+mn-ea"/>
                <a:cs typeface="+mn-cs"/>
              </a:defRPr>
            </a:lvl3pPr>
            <a:lvl4pPr marL="1371600" indent="0" algn="l" defTabSz="914400" rtl="0" eaLnBrk="1" latinLnBrk="0" hangingPunct="1">
              <a:defRPr sz="1800" kern="1200">
                <a:solidFill>
                  <a:schemeClr val="lt1"/>
                </a:solidFill>
                <a:latin typeface="+mn-lt"/>
                <a:ea typeface="+mn-ea"/>
                <a:cs typeface="+mn-cs"/>
              </a:defRPr>
            </a:lvl4pPr>
            <a:lvl5pPr marL="1828800" indent="0" algn="l" defTabSz="914400" rtl="0" eaLnBrk="1" latinLnBrk="0" hangingPunct="1">
              <a:defRPr sz="1800" kern="1200">
                <a:solidFill>
                  <a:schemeClr val="lt1"/>
                </a:solidFill>
                <a:latin typeface="+mn-lt"/>
                <a:ea typeface="+mn-ea"/>
                <a:cs typeface="+mn-cs"/>
              </a:defRPr>
            </a:lvl5pPr>
            <a:lvl6pPr marL="2286000" indent="0" algn="l" defTabSz="914400" rtl="0" eaLnBrk="1" latinLnBrk="0" hangingPunct="1">
              <a:defRPr sz="1800" kern="1200">
                <a:solidFill>
                  <a:schemeClr val="lt1"/>
                </a:solidFill>
                <a:latin typeface="+mn-lt"/>
                <a:ea typeface="+mn-ea"/>
                <a:cs typeface="+mn-cs"/>
              </a:defRPr>
            </a:lvl6pPr>
            <a:lvl7pPr marL="2743200" indent="0" algn="l" defTabSz="914400" rtl="0" eaLnBrk="1" latinLnBrk="0" hangingPunct="1">
              <a:defRPr sz="1800" kern="1200">
                <a:solidFill>
                  <a:schemeClr val="lt1"/>
                </a:solidFill>
                <a:latin typeface="+mn-lt"/>
                <a:ea typeface="+mn-ea"/>
                <a:cs typeface="+mn-cs"/>
              </a:defRPr>
            </a:lvl7pPr>
            <a:lvl8pPr marL="3200400" indent="0" algn="l" defTabSz="914400" rtl="0" eaLnBrk="1" latinLnBrk="0" hangingPunct="1">
              <a:defRPr sz="1800" kern="1200">
                <a:solidFill>
                  <a:schemeClr val="lt1"/>
                </a:solidFill>
                <a:latin typeface="+mn-lt"/>
                <a:ea typeface="+mn-ea"/>
                <a:cs typeface="+mn-cs"/>
              </a:defRPr>
            </a:lvl8pPr>
            <a:lvl9pPr marL="3657600" indent="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Freeform: Shape 20">
            <a:extLst>
              <a:ext uri="{FF2B5EF4-FFF2-40B4-BE49-F238E27FC236}">
                <a16:creationId xmlns:a16="http://schemas.microsoft.com/office/drawing/2014/main" id="{032A04E8-B6D3-DFEC-5A36-43594BFF9213}"/>
              </a:ext>
            </a:extLst>
          </p:cNvPr>
          <p:cNvSpPr/>
          <p:nvPr/>
        </p:nvSpPr>
        <p:spPr>
          <a:xfrm>
            <a:off x="4120605" y="4175628"/>
            <a:ext cx="1736803" cy="324240"/>
          </a:xfrm>
          <a:custGeom>
            <a:avLst/>
            <a:gdLst>
              <a:gd name="connsiteX0" fmla="*/ 0 w 1641764"/>
              <a:gd name="connsiteY0" fmla="*/ 0 h 353291"/>
              <a:gd name="connsiteX1" fmla="*/ 27709 w 1641764"/>
              <a:gd name="connsiteY1" fmla="*/ 34636 h 353291"/>
              <a:gd name="connsiteX2" fmla="*/ 76200 w 1641764"/>
              <a:gd name="connsiteY2" fmla="*/ 83127 h 353291"/>
              <a:gd name="connsiteX3" fmla="*/ 131618 w 1641764"/>
              <a:gd name="connsiteY3" fmla="*/ 152400 h 353291"/>
              <a:gd name="connsiteX4" fmla="*/ 166255 w 1641764"/>
              <a:gd name="connsiteY4" fmla="*/ 159327 h 353291"/>
              <a:gd name="connsiteX5" fmla="*/ 187037 w 1641764"/>
              <a:gd name="connsiteY5" fmla="*/ 173182 h 353291"/>
              <a:gd name="connsiteX6" fmla="*/ 256309 w 1641764"/>
              <a:gd name="connsiteY6" fmla="*/ 193963 h 353291"/>
              <a:gd name="connsiteX7" fmla="*/ 346364 w 1641764"/>
              <a:gd name="connsiteY7" fmla="*/ 221672 h 353291"/>
              <a:gd name="connsiteX8" fmla="*/ 623455 w 1641764"/>
              <a:gd name="connsiteY8" fmla="*/ 221672 h 353291"/>
              <a:gd name="connsiteX9" fmla="*/ 803564 w 1641764"/>
              <a:gd name="connsiteY9" fmla="*/ 284018 h 353291"/>
              <a:gd name="connsiteX10" fmla="*/ 831273 w 1641764"/>
              <a:gd name="connsiteY10" fmla="*/ 290945 h 353291"/>
              <a:gd name="connsiteX11" fmla="*/ 955964 w 1641764"/>
              <a:gd name="connsiteY11" fmla="*/ 318654 h 353291"/>
              <a:gd name="connsiteX12" fmla="*/ 1039091 w 1641764"/>
              <a:gd name="connsiteY12" fmla="*/ 353291 h 353291"/>
              <a:gd name="connsiteX13" fmla="*/ 1143000 w 1641764"/>
              <a:gd name="connsiteY13" fmla="*/ 332509 h 353291"/>
              <a:gd name="connsiteX14" fmla="*/ 1226128 w 1641764"/>
              <a:gd name="connsiteY14" fmla="*/ 311727 h 353291"/>
              <a:gd name="connsiteX15" fmla="*/ 1260764 w 1641764"/>
              <a:gd name="connsiteY15" fmla="*/ 304800 h 353291"/>
              <a:gd name="connsiteX16" fmla="*/ 1461655 w 1641764"/>
              <a:gd name="connsiteY16" fmla="*/ 325582 h 353291"/>
              <a:gd name="connsiteX17" fmla="*/ 1496291 w 1641764"/>
              <a:gd name="connsiteY17" fmla="*/ 332509 h 353291"/>
              <a:gd name="connsiteX18" fmla="*/ 1544782 w 1641764"/>
              <a:gd name="connsiteY18" fmla="*/ 339436 h 353291"/>
              <a:gd name="connsiteX19" fmla="*/ 1614055 w 1641764"/>
              <a:gd name="connsiteY19" fmla="*/ 339436 h 353291"/>
              <a:gd name="connsiteX20" fmla="*/ 1634837 w 1641764"/>
              <a:gd name="connsiteY20" fmla="*/ 332509 h 353291"/>
              <a:gd name="connsiteX21" fmla="*/ 1641764 w 1641764"/>
              <a:gd name="connsiteY21" fmla="*/ 318654 h 353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1764" h="353291">
                <a:moveTo>
                  <a:pt x="0" y="0"/>
                </a:moveTo>
                <a:cubicBezTo>
                  <a:pt x="9236" y="11545"/>
                  <a:pt x="17718" y="23737"/>
                  <a:pt x="27709" y="34636"/>
                </a:cubicBezTo>
                <a:cubicBezTo>
                  <a:pt x="43155" y="51486"/>
                  <a:pt x="63520" y="64107"/>
                  <a:pt x="76200" y="83127"/>
                </a:cubicBezTo>
                <a:cubicBezTo>
                  <a:pt x="87469" y="100031"/>
                  <a:pt x="110715" y="140787"/>
                  <a:pt x="131618" y="152400"/>
                </a:cubicBezTo>
                <a:cubicBezTo>
                  <a:pt x="141911" y="158118"/>
                  <a:pt x="154709" y="157018"/>
                  <a:pt x="166255" y="159327"/>
                </a:cubicBezTo>
                <a:cubicBezTo>
                  <a:pt x="173182" y="163945"/>
                  <a:pt x="179429" y="169801"/>
                  <a:pt x="187037" y="173182"/>
                </a:cubicBezTo>
                <a:cubicBezTo>
                  <a:pt x="219087" y="187426"/>
                  <a:pt x="226522" y="185202"/>
                  <a:pt x="256309" y="193963"/>
                </a:cubicBezTo>
                <a:cubicBezTo>
                  <a:pt x="286440" y="202825"/>
                  <a:pt x="316346" y="212436"/>
                  <a:pt x="346364" y="221672"/>
                </a:cubicBezTo>
                <a:cubicBezTo>
                  <a:pt x="430564" y="217241"/>
                  <a:pt x="540064" y="207078"/>
                  <a:pt x="623455" y="221672"/>
                </a:cubicBezTo>
                <a:cubicBezTo>
                  <a:pt x="742852" y="242566"/>
                  <a:pt x="723866" y="255037"/>
                  <a:pt x="803564" y="284018"/>
                </a:cubicBezTo>
                <a:cubicBezTo>
                  <a:pt x="812511" y="287272"/>
                  <a:pt x="821989" y="288835"/>
                  <a:pt x="831273" y="290945"/>
                </a:cubicBezTo>
                <a:cubicBezTo>
                  <a:pt x="872792" y="300381"/>
                  <a:pt x="915182" y="306419"/>
                  <a:pt x="955964" y="318654"/>
                </a:cubicBezTo>
                <a:cubicBezTo>
                  <a:pt x="984716" y="327280"/>
                  <a:pt x="1011382" y="341745"/>
                  <a:pt x="1039091" y="353291"/>
                </a:cubicBezTo>
                <a:cubicBezTo>
                  <a:pt x="1130314" y="322883"/>
                  <a:pt x="1023442" y="355282"/>
                  <a:pt x="1143000" y="332509"/>
                </a:cubicBezTo>
                <a:cubicBezTo>
                  <a:pt x="1171058" y="327165"/>
                  <a:pt x="1198120" y="317328"/>
                  <a:pt x="1226128" y="311727"/>
                </a:cubicBezTo>
                <a:lnTo>
                  <a:pt x="1260764" y="304800"/>
                </a:lnTo>
                <a:lnTo>
                  <a:pt x="1461655" y="325582"/>
                </a:lnTo>
                <a:cubicBezTo>
                  <a:pt x="1473348" y="326958"/>
                  <a:pt x="1484677" y="330573"/>
                  <a:pt x="1496291" y="332509"/>
                </a:cubicBezTo>
                <a:cubicBezTo>
                  <a:pt x="1512397" y="335193"/>
                  <a:pt x="1528618" y="337127"/>
                  <a:pt x="1544782" y="339436"/>
                </a:cubicBezTo>
                <a:cubicBezTo>
                  <a:pt x="1578384" y="350636"/>
                  <a:pt x="1564305" y="349386"/>
                  <a:pt x="1614055" y="339436"/>
                </a:cubicBezTo>
                <a:cubicBezTo>
                  <a:pt x="1621215" y="338004"/>
                  <a:pt x="1628995" y="336890"/>
                  <a:pt x="1634837" y="332509"/>
                </a:cubicBezTo>
                <a:cubicBezTo>
                  <a:pt x="1638968" y="329411"/>
                  <a:pt x="1639455" y="323272"/>
                  <a:pt x="1641764" y="318654"/>
                </a:cubicBezTo>
              </a:path>
            </a:pathLst>
          </a:custGeom>
          <a:noFill/>
          <a:ln w="254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24" name="Oval 23">
            <a:extLst>
              <a:ext uri="{FF2B5EF4-FFF2-40B4-BE49-F238E27FC236}">
                <a16:creationId xmlns:a16="http://schemas.microsoft.com/office/drawing/2014/main" id="{3DEDBF4E-FBA9-C64B-5A10-B5E7047DE857}"/>
              </a:ext>
            </a:extLst>
          </p:cNvPr>
          <p:cNvSpPr/>
          <p:nvPr/>
        </p:nvSpPr>
        <p:spPr>
          <a:xfrm>
            <a:off x="4039756" y="4773335"/>
            <a:ext cx="381634" cy="380407"/>
          </a:xfrm>
          <a:prstGeom prst="ellipse">
            <a:avLst/>
          </a:prstGeom>
          <a:ln>
            <a:solidFill>
              <a:srgbClr val="FF0000"/>
            </a:solidFill>
          </a:ln>
        </p:spPr>
        <p:style>
          <a:lnRef idx="2">
            <a:schemeClr val="dk1"/>
          </a:lnRef>
          <a:fillRef idx="1">
            <a:schemeClr val="lt1"/>
          </a:fillRef>
          <a:effectRef idx="0">
            <a:schemeClr val="dk1"/>
          </a:effectRef>
          <a:fontRef idx="minor">
            <a:schemeClr val="dk1"/>
          </a:fontRef>
        </p:style>
        <p:txBody>
          <a:bodyPr lIns="0" rIns="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600" b="1">
                <a:solidFill>
                  <a:srgbClr val="FF0000"/>
                </a:solidFill>
              </a:rPr>
              <a:t>1</a:t>
            </a:r>
          </a:p>
        </p:txBody>
      </p:sp>
      <p:cxnSp>
        <p:nvCxnSpPr>
          <p:cNvPr id="25" name="Straight Arrow Connector 24">
            <a:extLst>
              <a:ext uri="{FF2B5EF4-FFF2-40B4-BE49-F238E27FC236}">
                <a16:creationId xmlns:a16="http://schemas.microsoft.com/office/drawing/2014/main" id="{16296CA9-263B-C918-58AB-DC4AC3628C49}"/>
              </a:ext>
            </a:extLst>
          </p:cNvPr>
          <p:cNvCxnSpPr>
            <a:cxnSpLocks/>
            <a:stCxn id="24" idx="2"/>
          </p:cNvCxnSpPr>
          <p:nvPr/>
        </p:nvCxnSpPr>
        <p:spPr>
          <a:xfrm flipH="1">
            <a:off x="3682825" y="4963539"/>
            <a:ext cx="356931" cy="15979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336D1007-74AE-E953-F4EA-7C1B0A699F26}"/>
              </a:ext>
            </a:extLst>
          </p:cNvPr>
          <p:cNvSpPr/>
          <p:nvPr/>
        </p:nvSpPr>
        <p:spPr>
          <a:xfrm>
            <a:off x="5319854" y="4773335"/>
            <a:ext cx="381634" cy="380453"/>
          </a:xfrm>
          <a:prstGeom prst="ellipse">
            <a:avLst/>
          </a:prstGeom>
          <a:ln>
            <a:solidFill>
              <a:srgbClr val="00B050"/>
            </a:solidFill>
          </a:ln>
        </p:spPr>
        <p:style>
          <a:lnRef idx="2">
            <a:schemeClr val="dk1"/>
          </a:lnRef>
          <a:fillRef idx="1">
            <a:schemeClr val="lt1"/>
          </a:fillRef>
          <a:effectRef idx="0">
            <a:schemeClr val="dk1"/>
          </a:effectRef>
          <a:fontRef idx="minor">
            <a:schemeClr val="dk1"/>
          </a:fontRef>
        </p:style>
        <p:txBody>
          <a:bodyPr lIns="0" rIns="0" rtlCol="0" anchor="ctr"/>
          <a:lstStyle>
            <a:defPPr>
              <a:defRPr lang="en-US"/>
            </a:defPPr>
            <a:lvl1pPr marL="0" indent="0" algn="l" defTabSz="914400" rtl="0" eaLnBrk="1" latinLnBrk="0" hangingPunct="1">
              <a:defRPr sz="1800" kern="1200">
                <a:solidFill>
                  <a:schemeClr val="dk1"/>
                </a:solidFill>
                <a:latin typeface="+mn-lt"/>
                <a:ea typeface="+mn-ea"/>
                <a:cs typeface="+mn-cs"/>
              </a:defRPr>
            </a:lvl1pPr>
            <a:lvl2pPr marL="457200" indent="0" algn="l" defTabSz="914400" rtl="0" eaLnBrk="1" latinLnBrk="0" hangingPunct="1">
              <a:defRPr sz="1800" kern="1200">
                <a:solidFill>
                  <a:schemeClr val="dk1"/>
                </a:solidFill>
                <a:latin typeface="+mn-lt"/>
                <a:ea typeface="+mn-ea"/>
                <a:cs typeface="+mn-cs"/>
              </a:defRPr>
            </a:lvl2pPr>
            <a:lvl3pPr marL="914400" indent="0" algn="l" defTabSz="914400" rtl="0" eaLnBrk="1" latinLnBrk="0" hangingPunct="1">
              <a:defRPr sz="1800" kern="1200">
                <a:solidFill>
                  <a:schemeClr val="dk1"/>
                </a:solidFill>
                <a:latin typeface="+mn-lt"/>
                <a:ea typeface="+mn-ea"/>
                <a:cs typeface="+mn-cs"/>
              </a:defRPr>
            </a:lvl3pPr>
            <a:lvl4pPr marL="1371600" indent="0" algn="l" defTabSz="914400" rtl="0" eaLnBrk="1" latinLnBrk="0" hangingPunct="1">
              <a:defRPr sz="1800" kern="1200">
                <a:solidFill>
                  <a:schemeClr val="dk1"/>
                </a:solidFill>
                <a:latin typeface="+mn-lt"/>
                <a:ea typeface="+mn-ea"/>
                <a:cs typeface="+mn-cs"/>
              </a:defRPr>
            </a:lvl4pPr>
            <a:lvl5pPr marL="1828800" indent="0" algn="l" defTabSz="914400" rtl="0" eaLnBrk="1" latinLnBrk="0" hangingPunct="1">
              <a:defRPr sz="1800" kern="1200">
                <a:solidFill>
                  <a:schemeClr val="dk1"/>
                </a:solidFill>
                <a:latin typeface="+mn-lt"/>
                <a:ea typeface="+mn-ea"/>
                <a:cs typeface="+mn-cs"/>
              </a:defRPr>
            </a:lvl5pPr>
            <a:lvl6pPr marL="2286000" indent="0" algn="l" defTabSz="914400" rtl="0" eaLnBrk="1" latinLnBrk="0" hangingPunct="1">
              <a:defRPr sz="1800" kern="1200">
                <a:solidFill>
                  <a:schemeClr val="dk1"/>
                </a:solidFill>
                <a:latin typeface="+mn-lt"/>
                <a:ea typeface="+mn-ea"/>
                <a:cs typeface="+mn-cs"/>
              </a:defRPr>
            </a:lvl6pPr>
            <a:lvl7pPr marL="2743200" indent="0" algn="l" defTabSz="914400" rtl="0" eaLnBrk="1" latinLnBrk="0" hangingPunct="1">
              <a:defRPr sz="1800" kern="1200">
                <a:solidFill>
                  <a:schemeClr val="dk1"/>
                </a:solidFill>
                <a:latin typeface="+mn-lt"/>
                <a:ea typeface="+mn-ea"/>
                <a:cs typeface="+mn-cs"/>
              </a:defRPr>
            </a:lvl7pPr>
            <a:lvl8pPr marL="3200400" indent="0" algn="l" defTabSz="914400" rtl="0" eaLnBrk="1" latinLnBrk="0" hangingPunct="1">
              <a:defRPr sz="1800" kern="1200">
                <a:solidFill>
                  <a:schemeClr val="dk1"/>
                </a:solidFill>
                <a:latin typeface="+mn-lt"/>
                <a:ea typeface="+mn-ea"/>
                <a:cs typeface="+mn-cs"/>
              </a:defRPr>
            </a:lvl8pPr>
            <a:lvl9pPr marL="3657600" indent="0" algn="l" defTabSz="914400" rtl="0" eaLnBrk="1" latinLnBrk="0" hangingPunct="1">
              <a:defRPr sz="1800" kern="1200">
                <a:solidFill>
                  <a:schemeClr val="dk1"/>
                </a:solidFill>
                <a:latin typeface="+mn-lt"/>
                <a:ea typeface="+mn-ea"/>
                <a:cs typeface="+mn-cs"/>
              </a:defRPr>
            </a:lvl9pPr>
          </a:lstStyle>
          <a:p>
            <a:pPr algn="ctr"/>
            <a:r>
              <a:rPr lang="en-US" sz="1600" b="1">
                <a:solidFill>
                  <a:srgbClr val="00B050"/>
                </a:solidFill>
              </a:rPr>
              <a:t>2a</a:t>
            </a:r>
          </a:p>
        </p:txBody>
      </p:sp>
      <p:cxnSp>
        <p:nvCxnSpPr>
          <p:cNvPr id="27" name="Straight Arrow Connector 26">
            <a:extLst>
              <a:ext uri="{FF2B5EF4-FFF2-40B4-BE49-F238E27FC236}">
                <a16:creationId xmlns:a16="http://schemas.microsoft.com/office/drawing/2014/main" id="{94D47D2C-0C8F-94C5-3F88-7AC198CFE413}"/>
              </a:ext>
            </a:extLst>
          </p:cNvPr>
          <p:cNvCxnSpPr>
            <a:stCxn id="26" idx="0"/>
          </p:cNvCxnSpPr>
          <p:nvPr/>
        </p:nvCxnSpPr>
        <p:spPr>
          <a:xfrm flipH="1" flipV="1">
            <a:off x="5240740" y="4521963"/>
            <a:ext cx="269931" cy="251372"/>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28" name="Oval 27">
            <a:extLst>
              <a:ext uri="{FF2B5EF4-FFF2-40B4-BE49-F238E27FC236}">
                <a16:creationId xmlns:a16="http://schemas.microsoft.com/office/drawing/2014/main" id="{2E1CF7F7-98DB-A7C2-CDD9-CD564A136F64}"/>
              </a:ext>
            </a:extLst>
          </p:cNvPr>
          <p:cNvSpPr/>
          <p:nvPr/>
        </p:nvSpPr>
        <p:spPr>
          <a:xfrm>
            <a:off x="6414690" y="4541109"/>
            <a:ext cx="381634" cy="380452"/>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lIns="0" rIns="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600" b="1">
                <a:solidFill>
                  <a:srgbClr val="7030A0"/>
                </a:solidFill>
              </a:rPr>
              <a:t>2b</a:t>
            </a:r>
          </a:p>
        </p:txBody>
      </p:sp>
      <p:cxnSp>
        <p:nvCxnSpPr>
          <p:cNvPr id="29" name="Straight Arrow Connector 28">
            <a:extLst>
              <a:ext uri="{FF2B5EF4-FFF2-40B4-BE49-F238E27FC236}">
                <a16:creationId xmlns:a16="http://schemas.microsoft.com/office/drawing/2014/main" id="{FCD85354-5E6D-AE0C-D79F-16B6E74D9D73}"/>
              </a:ext>
            </a:extLst>
          </p:cNvPr>
          <p:cNvCxnSpPr>
            <a:stCxn id="28" idx="0"/>
          </p:cNvCxnSpPr>
          <p:nvPr/>
        </p:nvCxnSpPr>
        <p:spPr>
          <a:xfrm flipV="1">
            <a:off x="6605507" y="3883848"/>
            <a:ext cx="2305" cy="657261"/>
          </a:xfrm>
          <a:prstGeom prst="straightConnector1">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30" name="TextBox 1">
            <a:extLst>
              <a:ext uri="{FF2B5EF4-FFF2-40B4-BE49-F238E27FC236}">
                <a16:creationId xmlns:a16="http://schemas.microsoft.com/office/drawing/2014/main" id="{407A9A01-FD08-ECA7-D064-4A331DA8FD0D}"/>
              </a:ext>
            </a:extLst>
          </p:cNvPr>
          <p:cNvSpPr txBox="1"/>
          <p:nvPr/>
        </p:nvSpPr>
        <p:spPr>
          <a:xfrm>
            <a:off x="6872147" y="4756718"/>
            <a:ext cx="2386145" cy="451555"/>
          </a:xfrm>
          <a:prstGeom prst="rect">
            <a:avLst/>
          </a:prstGeom>
        </p:spPr>
        <p:txBody>
          <a:bodyPr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chemeClr val="tx1"/>
                </a:solidFill>
              </a:rPr>
              <a:t>Conservation</a:t>
            </a:r>
            <a:r>
              <a:rPr lang="en-US" sz="1600" b="1" baseline="0">
                <a:solidFill>
                  <a:schemeClr val="tx1"/>
                </a:solidFill>
              </a:rPr>
              <a:t> </a:t>
            </a:r>
            <a:r>
              <a:rPr lang="en-US" sz="1600" b="1">
                <a:solidFill>
                  <a:schemeClr val="tx1"/>
                </a:solidFill>
              </a:rPr>
              <a:t> Space</a:t>
            </a:r>
          </a:p>
        </p:txBody>
      </p:sp>
      <p:sp>
        <p:nvSpPr>
          <p:cNvPr id="32" name="TextBox 6">
            <a:extLst>
              <a:ext uri="{FF2B5EF4-FFF2-40B4-BE49-F238E27FC236}">
                <a16:creationId xmlns:a16="http://schemas.microsoft.com/office/drawing/2014/main" id="{7CEE0C03-A2DD-562D-D14B-679CF05AB14C}"/>
              </a:ext>
            </a:extLst>
          </p:cNvPr>
          <p:cNvSpPr txBox="1"/>
          <p:nvPr/>
        </p:nvSpPr>
        <p:spPr>
          <a:xfrm>
            <a:off x="4235800" y="3728930"/>
            <a:ext cx="2115117" cy="378054"/>
          </a:xfrm>
          <a:prstGeom prst="rect">
            <a:avLst/>
          </a:prstGeom>
        </p:spPr>
        <p:txBody>
          <a:bodyPr lIns="91440" tIns="45720" rIns="91440" bIns="45720" anchor="t"/>
          <a:lstStyle>
            <a:defPPr>
              <a:defRPr lang="en-US"/>
            </a:defPPr>
            <a:lvl1pPr marL="0" indent="0" algn="l" defTabSz="914400" rtl="0" eaLnBrk="1" latinLnBrk="0" hangingPunct="1">
              <a:defRPr sz="1800" kern="1200">
                <a:solidFill>
                  <a:schemeClr val="tx1"/>
                </a:solidFill>
                <a:latin typeface="+mn-lt"/>
                <a:ea typeface="+mn-ea"/>
                <a:cs typeface="+mn-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a:r>
              <a:rPr lang="en-US" sz="1600" b="1">
                <a:solidFill>
                  <a:srgbClr val="0070C0"/>
                </a:solidFill>
              </a:rPr>
              <a:t>60TAF FIRO Space</a:t>
            </a:r>
          </a:p>
        </p:txBody>
      </p:sp>
      <p:sp>
        <p:nvSpPr>
          <p:cNvPr id="33" name="TextBox 6">
            <a:extLst>
              <a:ext uri="{FF2B5EF4-FFF2-40B4-BE49-F238E27FC236}">
                <a16:creationId xmlns:a16="http://schemas.microsoft.com/office/drawing/2014/main" id="{A551087C-9DA5-D898-47FE-439F00463BC3}"/>
              </a:ext>
            </a:extLst>
          </p:cNvPr>
          <p:cNvSpPr txBox="1"/>
          <p:nvPr/>
        </p:nvSpPr>
        <p:spPr>
          <a:xfrm>
            <a:off x="4734324" y="2467423"/>
            <a:ext cx="1504152" cy="451510"/>
          </a:xfrm>
          <a:prstGeom prst="rect">
            <a:avLst/>
          </a:prstGeom>
        </p:spPr>
        <p:txBody>
          <a:bodyPr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chemeClr val="tx1"/>
                </a:solidFill>
              </a:rPr>
              <a:t>Flood</a:t>
            </a:r>
            <a:r>
              <a:rPr lang="en-US" sz="1000" b="1">
                <a:solidFill>
                  <a:schemeClr val="tx1"/>
                </a:solidFill>
              </a:rPr>
              <a:t> </a:t>
            </a:r>
            <a:r>
              <a:rPr lang="en-US" sz="1600" b="1">
                <a:solidFill>
                  <a:schemeClr val="tx1"/>
                </a:solidFill>
              </a:rPr>
              <a:t>Space</a:t>
            </a:r>
          </a:p>
        </p:txBody>
      </p:sp>
      <p:sp>
        <p:nvSpPr>
          <p:cNvPr id="15" name="Freeform: Shape 14">
            <a:extLst>
              <a:ext uri="{FF2B5EF4-FFF2-40B4-BE49-F238E27FC236}">
                <a16:creationId xmlns:a16="http://schemas.microsoft.com/office/drawing/2014/main" id="{A2DA0B2D-E082-E519-6907-6BB08F291F97}"/>
              </a:ext>
            </a:extLst>
          </p:cNvPr>
          <p:cNvSpPr/>
          <p:nvPr/>
        </p:nvSpPr>
        <p:spPr>
          <a:xfrm>
            <a:off x="7627788" y="1643377"/>
            <a:ext cx="2358962" cy="2502604"/>
          </a:xfrm>
          <a:custGeom>
            <a:avLst/>
            <a:gdLst>
              <a:gd name="connsiteX0" fmla="*/ 0 w 2347415"/>
              <a:gd name="connsiteY0" fmla="*/ 1995985 h 2504364"/>
              <a:gd name="connsiteX1" fmla="*/ 27296 w 2347415"/>
              <a:gd name="connsiteY1" fmla="*/ 2504364 h 2504364"/>
              <a:gd name="connsiteX2" fmla="*/ 528851 w 2347415"/>
              <a:gd name="connsiteY2" fmla="*/ 2009633 h 2504364"/>
              <a:gd name="connsiteX3" fmla="*/ 883693 w 2347415"/>
              <a:gd name="connsiteY3" fmla="*/ 1651379 h 2504364"/>
              <a:gd name="connsiteX4" fmla="*/ 975815 w 2347415"/>
              <a:gd name="connsiteY4" fmla="*/ 1566081 h 2504364"/>
              <a:gd name="connsiteX5" fmla="*/ 1303362 w 2347415"/>
              <a:gd name="connsiteY5" fmla="*/ 1214651 h 2504364"/>
              <a:gd name="connsiteX6" fmla="*/ 1825388 w 2347415"/>
              <a:gd name="connsiteY6" fmla="*/ 614149 h 2504364"/>
              <a:gd name="connsiteX7" fmla="*/ 2173406 w 2347415"/>
              <a:gd name="connsiteY7" fmla="*/ 208129 h 2504364"/>
              <a:gd name="connsiteX8" fmla="*/ 2347415 w 2347415"/>
              <a:gd name="connsiteY8" fmla="*/ 0 h 2504364"/>
              <a:gd name="connsiteX9" fmla="*/ 0 w 2347415"/>
              <a:gd name="connsiteY9" fmla="*/ 1995985 h 250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7415" h="2504364">
                <a:moveTo>
                  <a:pt x="0" y="1995985"/>
                </a:moveTo>
                <a:lnTo>
                  <a:pt x="27296" y="2504364"/>
                </a:lnTo>
                <a:lnTo>
                  <a:pt x="528851" y="2009633"/>
                </a:lnTo>
                <a:lnTo>
                  <a:pt x="883693" y="1651379"/>
                </a:lnTo>
                <a:lnTo>
                  <a:pt x="975815" y="1566081"/>
                </a:lnTo>
                <a:lnTo>
                  <a:pt x="1303362" y="1214651"/>
                </a:lnTo>
                <a:lnTo>
                  <a:pt x="1825388" y="614149"/>
                </a:lnTo>
                <a:lnTo>
                  <a:pt x="2173406" y="208129"/>
                </a:lnTo>
                <a:lnTo>
                  <a:pt x="2347415" y="0"/>
                </a:lnTo>
                <a:lnTo>
                  <a:pt x="0" y="1995985"/>
                </a:lnTo>
                <a:close/>
              </a:path>
            </a:pathLst>
          </a:custGeom>
          <a:gradFill>
            <a:gsLst>
              <a:gs pos="0">
                <a:schemeClr val="accent2"/>
              </a:gs>
              <a:gs pos="100000">
                <a:schemeClr val="accent2">
                  <a:lumMod val="20000"/>
                  <a:lumOff val="80000"/>
                </a:schemeClr>
              </a:gs>
            </a:gsLst>
          </a:gradFill>
        </p:spPr>
        <p:style>
          <a:lnRef idx="1">
            <a:schemeClr val="accent1"/>
          </a:lnRef>
          <a:fillRef idx="3">
            <a:schemeClr val="accent1"/>
          </a:fillRef>
          <a:effectRef idx="2">
            <a:schemeClr val="accent1"/>
          </a:effectRef>
          <a:fontRef idx="minor">
            <a:schemeClr val="lt1"/>
          </a:fontRef>
        </p:style>
        <p:txBody>
          <a:bodyPr/>
          <a:lstStyle/>
          <a:p>
            <a:endParaRPr lang="en-US" sz="1100"/>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6C390D40-F177-DFE0-462C-4CC0A0C7A1F8}"/>
                  </a:ext>
                </a:extLst>
              </p14:cNvPr>
              <p14:cNvContentPartPr/>
              <p14:nvPr/>
            </p14:nvContentPartPr>
            <p14:xfrm>
              <a:off x="7627788" y="1840651"/>
              <a:ext cx="2899468" cy="1854360"/>
            </p14:xfrm>
          </p:contentPart>
        </mc:Choice>
        <mc:Fallback xmlns="">
          <p:pic>
            <p:nvPicPr>
              <p:cNvPr id="8" name="Ink 7">
                <a:extLst>
                  <a:ext uri="{FF2B5EF4-FFF2-40B4-BE49-F238E27FC236}">
                    <a16:creationId xmlns:a16="http://schemas.microsoft.com/office/drawing/2014/main" id="{6C390D40-F177-DFE0-462C-4CC0A0C7A1F8}"/>
                  </a:ext>
                </a:extLst>
              </p:cNvPr>
              <p:cNvPicPr/>
              <p:nvPr/>
            </p:nvPicPr>
            <p:blipFill>
              <a:blip r:embed="rId5"/>
              <a:stretch>
                <a:fillRect/>
              </a:stretch>
            </p:blipFill>
            <p:spPr>
              <a:xfrm>
                <a:off x="7619869" y="1832731"/>
                <a:ext cx="2914946" cy="1869840"/>
              </a:xfrm>
              <a:prstGeom prst="rect">
                <a:avLst/>
              </a:prstGeom>
            </p:spPr>
          </p:pic>
        </mc:Fallback>
      </mc:AlternateContent>
      <p:sp>
        <p:nvSpPr>
          <p:cNvPr id="22" name="Freeform: Shape 21">
            <a:extLst>
              <a:ext uri="{FF2B5EF4-FFF2-40B4-BE49-F238E27FC236}">
                <a16:creationId xmlns:a16="http://schemas.microsoft.com/office/drawing/2014/main" id="{08394A9D-5E2C-87E3-E08E-364ECC693858}"/>
              </a:ext>
            </a:extLst>
          </p:cNvPr>
          <p:cNvSpPr/>
          <p:nvPr/>
        </p:nvSpPr>
        <p:spPr>
          <a:xfrm rot="21120731">
            <a:off x="5804764" y="3719639"/>
            <a:ext cx="1861873" cy="626891"/>
          </a:xfrm>
          <a:custGeom>
            <a:avLst/>
            <a:gdLst>
              <a:gd name="connsiteX0" fmla="*/ 0 w 1517073"/>
              <a:gd name="connsiteY0" fmla="*/ 602673 h 602673"/>
              <a:gd name="connsiteX1" fmla="*/ 34636 w 1517073"/>
              <a:gd name="connsiteY1" fmla="*/ 581891 h 602673"/>
              <a:gd name="connsiteX2" fmla="*/ 48491 w 1517073"/>
              <a:gd name="connsiteY2" fmla="*/ 561110 h 602673"/>
              <a:gd name="connsiteX3" fmla="*/ 69273 w 1517073"/>
              <a:gd name="connsiteY3" fmla="*/ 540328 h 602673"/>
              <a:gd name="connsiteX4" fmla="*/ 96982 w 1517073"/>
              <a:gd name="connsiteY4" fmla="*/ 519546 h 602673"/>
              <a:gd name="connsiteX5" fmla="*/ 117763 w 1517073"/>
              <a:gd name="connsiteY5" fmla="*/ 505691 h 602673"/>
              <a:gd name="connsiteX6" fmla="*/ 166254 w 1517073"/>
              <a:gd name="connsiteY6" fmla="*/ 457200 h 602673"/>
              <a:gd name="connsiteX7" fmla="*/ 221673 w 1517073"/>
              <a:gd name="connsiteY7" fmla="*/ 408710 h 602673"/>
              <a:gd name="connsiteX8" fmla="*/ 235527 w 1517073"/>
              <a:gd name="connsiteY8" fmla="*/ 387928 h 602673"/>
              <a:gd name="connsiteX9" fmla="*/ 263236 w 1517073"/>
              <a:gd name="connsiteY9" fmla="*/ 353291 h 602673"/>
              <a:gd name="connsiteX10" fmla="*/ 297873 w 1517073"/>
              <a:gd name="connsiteY10" fmla="*/ 297873 h 602673"/>
              <a:gd name="connsiteX11" fmla="*/ 325582 w 1517073"/>
              <a:gd name="connsiteY11" fmla="*/ 249382 h 602673"/>
              <a:gd name="connsiteX12" fmla="*/ 339436 w 1517073"/>
              <a:gd name="connsiteY12" fmla="*/ 221673 h 602673"/>
              <a:gd name="connsiteX13" fmla="*/ 394854 w 1517073"/>
              <a:gd name="connsiteY13" fmla="*/ 145473 h 602673"/>
              <a:gd name="connsiteX14" fmla="*/ 464127 w 1517073"/>
              <a:gd name="connsiteY14" fmla="*/ 96982 h 602673"/>
              <a:gd name="connsiteX15" fmla="*/ 484909 w 1517073"/>
              <a:gd name="connsiteY15" fmla="*/ 83128 h 602673"/>
              <a:gd name="connsiteX16" fmla="*/ 588818 w 1517073"/>
              <a:gd name="connsiteY16" fmla="*/ 90055 h 602673"/>
              <a:gd name="connsiteX17" fmla="*/ 609600 w 1517073"/>
              <a:gd name="connsiteY17" fmla="*/ 103910 h 602673"/>
              <a:gd name="connsiteX18" fmla="*/ 637309 w 1517073"/>
              <a:gd name="connsiteY18" fmla="*/ 110837 h 602673"/>
              <a:gd name="connsiteX19" fmla="*/ 678873 w 1517073"/>
              <a:gd name="connsiteY19" fmla="*/ 124691 h 602673"/>
              <a:gd name="connsiteX20" fmla="*/ 741218 w 1517073"/>
              <a:gd name="connsiteY20" fmla="*/ 117764 h 602673"/>
              <a:gd name="connsiteX21" fmla="*/ 762000 w 1517073"/>
              <a:gd name="connsiteY21" fmla="*/ 103910 h 602673"/>
              <a:gd name="connsiteX22" fmla="*/ 796636 w 1517073"/>
              <a:gd name="connsiteY22" fmla="*/ 90055 h 602673"/>
              <a:gd name="connsiteX23" fmla="*/ 824345 w 1517073"/>
              <a:gd name="connsiteY23" fmla="*/ 69273 h 602673"/>
              <a:gd name="connsiteX24" fmla="*/ 907473 w 1517073"/>
              <a:gd name="connsiteY24" fmla="*/ 27710 h 602673"/>
              <a:gd name="connsiteX25" fmla="*/ 942109 w 1517073"/>
              <a:gd name="connsiteY25" fmla="*/ 13855 h 602673"/>
              <a:gd name="connsiteX26" fmla="*/ 997527 w 1517073"/>
              <a:gd name="connsiteY26" fmla="*/ 0 h 602673"/>
              <a:gd name="connsiteX27" fmla="*/ 1087582 w 1517073"/>
              <a:gd name="connsiteY27" fmla="*/ 6928 h 602673"/>
              <a:gd name="connsiteX28" fmla="*/ 1143000 w 1517073"/>
              <a:gd name="connsiteY28" fmla="*/ 27710 h 602673"/>
              <a:gd name="connsiteX29" fmla="*/ 1198418 w 1517073"/>
              <a:gd name="connsiteY29" fmla="*/ 41564 h 602673"/>
              <a:gd name="connsiteX30" fmla="*/ 1350818 w 1517073"/>
              <a:gd name="connsiteY30" fmla="*/ 76200 h 602673"/>
              <a:gd name="connsiteX31" fmla="*/ 1433945 w 1517073"/>
              <a:gd name="connsiteY31" fmla="*/ 103910 h 602673"/>
              <a:gd name="connsiteX32" fmla="*/ 1517073 w 1517073"/>
              <a:gd name="connsiteY32" fmla="*/ 103910 h 60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17073" h="602673">
                <a:moveTo>
                  <a:pt x="0" y="602673"/>
                </a:moveTo>
                <a:cubicBezTo>
                  <a:pt x="11545" y="595746"/>
                  <a:pt x="24413" y="590653"/>
                  <a:pt x="34636" y="581891"/>
                </a:cubicBezTo>
                <a:cubicBezTo>
                  <a:pt x="40957" y="576473"/>
                  <a:pt x="43161" y="567506"/>
                  <a:pt x="48491" y="561110"/>
                </a:cubicBezTo>
                <a:cubicBezTo>
                  <a:pt x="54763" y="553584"/>
                  <a:pt x="61835" y="546704"/>
                  <a:pt x="69273" y="540328"/>
                </a:cubicBezTo>
                <a:cubicBezTo>
                  <a:pt x="78039" y="532814"/>
                  <a:pt x="87587" y="526257"/>
                  <a:pt x="96982" y="519546"/>
                </a:cubicBezTo>
                <a:cubicBezTo>
                  <a:pt x="103757" y="514707"/>
                  <a:pt x="111575" y="511260"/>
                  <a:pt x="117763" y="505691"/>
                </a:cubicBezTo>
                <a:cubicBezTo>
                  <a:pt x="134754" y="490399"/>
                  <a:pt x="147967" y="470915"/>
                  <a:pt x="166254" y="457200"/>
                </a:cubicBezTo>
                <a:cubicBezTo>
                  <a:pt x="191729" y="438095"/>
                  <a:pt x="200150" y="433819"/>
                  <a:pt x="221673" y="408710"/>
                </a:cubicBezTo>
                <a:cubicBezTo>
                  <a:pt x="227091" y="402389"/>
                  <a:pt x="230532" y="394588"/>
                  <a:pt x="235527" y="387928"/>
                </a:cubicBezTo>
                <a:cubicBezTo>
                  <a:pt x="244398" y="376099"/>
                  <a:pt x="255629" y="365969"/>
                  <a:pt x="263236" y="353291"/>
                </a:cubicBezTo>
                <a:cubicBezTo>
                  <a:pt x="302594" y="287694"/>
                  <a:pt x="251072" y="344674"/>
                  <a:pt x="297873" y="297873"/>
                </a:cubicBezTo>
                <a:cubicBezTo>
                  <a:pt x="339738" y="214140"/>
                  <a:pt x="286417" y="317921"/>
                  <a:pt x="325582" y="249382"/>
                </a:cubicBezTo>
                <a:cubicBezTo>
                  <a:pt x="330705" y="240416"/>
                  <a:pt x="334421" y="230700"/>
                  <a:pt x="339436" y="221673"/>
                </a:cubicBezTo>
                <a:cubicBezTo>
                  <a:pt x="356412" y="191117"/>
                  <a:pt x="369126" y="171202"/>
                  <a:pt x="394854" y="145473"/>
                </a:cubicBezTo>
                <a:cubicBezTo>
                  <a:pt x="405113" y="135214"/>
                  <a:pt x="457336" y="101510"/>
                  <a:pt x="464127" y="96982"/>
                </a:cubicBezTo>
                <a:lnTo>
                  <a:pt x="484909" y="83128"/>
                </a:lnTo>
                <a:cubicBezTo>
                  <a:pt x="519545" y="85437"/>
                  <a:pt x="554577" y="84348"/>
                  <a:pt x="588818" y="90055"/>
                </a:cubicBezTo>
                <a:cubicBezTo>
                  <a:pt x="597030" y="91424"/>
                  <a:pt x="601948" y="100630"/>
                  <a:pt x="609600" y="103910"/>
                </a:cubicBezTo>
                <a:cubicBezTo>
                  <a:pt x="618351" y="107660"/>
                  <a:pt x="628190" y="108101"/>
                  <a:pt x="637309" y="110837"/>
                </a:cubicBezTo>
                <a:cubicBezTo>
                  <a:pt x="651297" y="115033"/>
                  <a:pt x="678873" y="124691"/>
                  <a:pt x="678873" y="124691"/>
                </a:cubicBezTo>
                <a:cubicBezTo>
                  <a:pt x="699655" y="122382"/>
                  <a:pt x="720933" y="122835"/>
                  <a:pt x="741218" y="117764"/>
                </a:cubicBezTo>
                <a:cubicBezTo>
                  <a:pt x="749295" y="115745"/>
                  <a:pt x="754553" y="107633"/>
                  <a:pt x="762000" y="103910"/>
                </a:cubicBezTo>
                <a:cubicBezTo>
                  <a:pt x="773122" y="98349"/>
                  <a:pt x="785766" y="96094"/>
                  <a:pt x="796636" y="90055"/>
                </a:cubicBezTo>
                <a:cubicBezTo>
                  <a:pt x="806728" y="84448"/>
                  <a:pt x="814282" y="74933"/>
                  <a:pt x="824345" y="69273"/>
                </a:cubicBezTo>
                <a:cubicBezTo>
                  <a:pt x="851346" y="54085"/>
                  <a:pt x="878709" y="39216"/>
                  <a:pt x="907473" y="27710"/>
                </a:cubicBezTo>
                <a:cubicBezTo>
                  <a:pt x="919018" y="23092"/>
                  <a:pt x="930224" y="17512"/>
                  <a:pt x="942109" y="13855"/>
                </a:cubicBezTo>
                <a:cubicBezTo>
                  <a:pt x="960308" y="8255"/>
                  <a:pt x="997527" y="0"/>
                  <a:pt x="997527" y="0"/>
                </a:cubicBezTo>
                <a:cubicBezTo>
                  <a:pt x="1027545" y="2309"/>
                  <a:pt x="1058007" y="1294"/>
                  <a:pt x="1087582" y="6928"/>
                </a:cubicBezTo>
                <a:cubicBezTo>
                  <a:pt x="1106962" y="10620"/>
                  <a:pt x="1124169" y="21825"/>
                  <a:pt x="1143000" y="27710"/>
                </a:cubicBezTo>
                <a:cubicBezTo>
                  <a:pt x="1161174" y="33389"/>
                  <a:pt x="1179747" y="37830"/>
                  <a:pt x="1198418" y="41564"/>
                </a:cubicBezTo>
                <a:cubicBezTo>
                  <a:pt x="1230162" y="47913"/>
                  <a:pt x="1324334" y="65606"/>
                  <a:pt x="1350818" y="76200"/>
                </a:cubicBezTo>
                <a:cubicBezTo>
                  <a:pt x="1373687" y="85348"/>
                  <a:pt x="1410506" y="101443"/>
                  <a:pt x="1433945" y="103910"/>
                </a:cubicBezTo>
                <a:cubicBezTo>
                  <a:pt x="1461502" y="106811"/>
                  <a:pt x="1489364" y="103910"/>
                  <a:pt x="1517073" y="103910"/>
                </a:cubicBezTo>
              </a:path>
            </a:pathLst>
          </a:custGeom>
          <a:no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1719580700"/>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p:bldP spid="17" grpId="0"/>
      <p:bldP spid="19" grpId="0" animBg="1"/>
      <p:bldP spid="20" grpId="0" animBg="1"/>
      <p:bldP spid="21" grpId="0" animBg="1"/>
      <p:bldP spid="24" grpId="0" animBg="1"/>
      <p:bldP spid="26" grpId="0" animBg="1"/>
      <p:bldP spid="28" grpId="0" animBg="1"/>
      <p:bldP spid="15"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C082A-9DE9-D781-D1CE-31B656FB93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FD462D-A2C9-B703-784E-938B35C589B1}"/>
              </a:ext>
            </a:extLst>
          </p:cNvPr>
          <p:cNvSpPr>
            <a:spLocks noGrp="1"/>
          </p:cNvSpPr>
          <p:nvPr>
            <p:ph type="title"/>
          </p:nvPr>
        </p:nvSpPr>
        <p:spPr>
          <a:xfrm>
            <a:off x="0" y="0"/>
            <a:ext cx="12192000" cy="990600"/>
          </a:xfrm>
          <a:prstGeom prst="rect">
            <a:avLst/>
          </a:prstGeom>
        </p:spPr>
        <p:txBody>
          <a:bodyPr lIns="163284" tIns="81642" rIns="163284" bIns="81642" anchor="t"/>
          <a:lstStyle/>
          <a:p>
            <a:r>
              <a:rPr lang="en-US" sz="3200"/>
              <a:t>Lake McClure Flood Management for 1997 (+2°C warming)</a:t>
            </a:r>
          </a:p>
        </p:txBody>
      </p:sp>
      <p:sp>
        <p:nvSpPr>
          <p:cNvPr id="3" name="Slide Number Placeholder 1">
            <a:extLst>
              <a:ext uri="{FF2B5EF4-FFF2-40B4-BE49-F238E27FC236}">
                <a16:creationId xmlns:a16="http://schemas.microsoft.com/office/drawing/2014/main" id="{5A1D3E18-75A4-979A-6535-0B5DEDEC06DA}"/>
              </a:ext>
            </a:extLst>
          </p:cNvPr>
          <p:cNvSpPr txBox="1">
            <a:spLocks/>
          </p:cNvSpPr>
          <p:nvPr/>
        </p:nvSpPr>
        <p:spPr>
          <a:xfrm>
            <a:off x="11936627" y="6656153"/>
            <a:ext cx="255373" cy="251274"/>
          </a:xfrm>
          <a:prstGeom prst="rect">
            <a:avLst/>
          </a:prstGeom>
        </p:spPr>
        <p:txBody>
          <a:bodyPr vert="horz" lIns="0" tIns="0" rIns="45720" bIns="0" rtlCol="0" anchor="ctr"/>
          <a:lstStyle>
            <a:defPPr>
              <a:defRPr lang="en-US"/>
            </a:defPPr>
            <a:lvl1pPr marL="0" algn="r" defTabSz="914400" rtl="0" eaLnBrk="1" latinLnBrk="0" hangingPunct="1">
              <a:defRPr sz="1200" kern="1200">
                <a:solidFill>
                  <a:schemeClr val="bg1">
                    <a:lumMod val="50000"/>
                  </a:schemeClr>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26DE107-9943-40D9-8C3A-9F2D43B2F504}" type="slidenum">
              <a:rPr lang="en-US" smtClean="0">
                <a:solidFill>
                  <a:prstClr val="white">
                    <a:lumMod val="50000"/>
                  </a:prstClr>
                </a:solidFill>
              </a:rPr>
              <a:pPr>
                <a:defRPr/>
              </a:pPr>
              <a:t>9</a:t>
            </a:fld>
            <a:endParaRPr lang="en-US">
              <a:solidFill>
                <a:prstClr val="white">
                  <a:lumMod val="50000"/>
                </a:prstClr>
              </a:solidFill>
            </a:endParaRPr>
          </a:p>
        </p:txBody>
      </p:sp>
      <p:graphicFrame>
        <p:nvGraphicFramePr>
          <p:cNvPr id="8" name="Chart 7">
            <a:extLst>
              <a:ext uri="{FF2B5EF4-FFF2-40B4-BE49-F238E27FC236}">
                <a16:creationId xmlns:a16="http://schemas.microsoft.com/office/drawing/2014/main" id="{ECE22ECF-3488-D030-F156-C0D7C9977CAF}"/>
              </a:ext>
            </a:extLst>
          </p:cNvPr>
          <p:cNvGraphicFramePr>
            <a:graphicFrameLocks/>
          </p:cNvGraphicFramePr>
          <p:nvPr/>
        </p:nvGraphicFramePr>
        <p:xfrm>
          <a:off x="0" y="724891"/>
          <a:ext cx="12192000" cy="30665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FED36A41-DC2E-4638-9D4B-7EAEBFD004B9}"/>
              </a:ext>
            </a:extLst>
          </p:cNvPr>
          <p:cNvGraphicFramePr>
            <a:graphicFrameLocks/>
          </p:cNvGraphicFramePr>
          <p:nvPr/>
        </p:nvGraphicFramePr>
        <p:xfrm>
          <a:off x="0" y="3791444"/>
          <a:ext cx="12192000" cy="3066555"/>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a:extLst>
              <a:ext uri="{FF2B5EF4-FFF2-40B4-BE49-F238E27FC236}">
                <a16:creationId xmlns:a16="http://schemas.microsoft.com/office/drawing/2014/main" id="{2EF2739B-E35F-9B70-F9AF-99D1E00FF46D}"/>
              </a:ext>
            </a:extLst>
          </p:cNvPr>
          <p:cNvSpPr/>
          <p:nvPr/>
        </p:nvSpPr>
        <p:spPr>
          <a:xfrm>
            <a:off x="2038350" y="2105025"/>
            <a:ext cx="1666875" cy="402808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2D391DD-68BE-70B6-8C8E-B259056D887B}"/>
              </a:ext>
            </a:extLst>
          </p:cNvPr>
          <p:cNvSpPr/>
          <p:nvPr/>
        </p:nvSpPr>
        <p:spPr>
          <a:xfrm>
            <a:off x="3705225" y="1276350"/>
            <a:ext cx="3781425" cy="485675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1">
            <a:extLst>
              <a:ext uri="{FF2B5EF4-FFF2-40B4-BE49-F238E27FC236}">
                <a16:creationId xmlns:a16="http://schemas.microsoft.com/office/drawing/2014/main" id="{DCF724CA-B884-4FEF-BCEB-E5598C151C1E}"/>
              </a:ext>
            </a:extLst>
          </p:cNvPr>
          <p:cNvSpPr txBox="1"/>
          <p:nvPr/>
        </p:nvSpPr>
        <p:spPr>
          <a:xfrm>
            <a:off x="8442451" y="4497898"/>
            <a:ext cx="3002691" cy="387868"/>
          </a:xfrm>
          <a:prstGeom prst="rect">
            <a:avLst/>
          </a:prstGeom>
        </p:spPr>
        <p:txBody>
          <a:bodyPr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600" b="1">
                <a:solidFill>
                  <a:schemeClr val="tx1"/>
                </a:solidFill>
              </a:rPr>
              <a:t>Applied Recharge = 447 TAF </a:t>
            </a:r>
          </a:p>
        </p:txBody>
      </p:sp>
    </p:spTree>
    <p:extLst>
      <p:ext uri="{BB962C8B-B14F-4D97-AF65-F5344CB8AC3E}">
        <p14:creationId xmlns:p14="http://schemas.microsoft.com/office/powerpoint/2010/main" val="3398430072"/>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p:bldLst>
  </p:timing>
</p:sld>
</file>

<file path=ppt/theme/theme1.xml><?xml version="1.0" encoding="utf-8"?>
<a:theme xmlns:a="http://schemas.openxmlformats.org/drawingml/2006/main" name="1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7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8_Custom Desig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1F497D"/>
      </a:accent3>
      <a:accent4>
        <a:srgbClr val="31859B"/>
      </a:accent4>
      <a:accent5>
        <a:srgbClr val="FFC000"/>
      </a:accent5>
      <a:accent6>
        <a:srgbClr val="6565FF"/>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94dbb9d-4ee2-4cc0-bb5b-217b547981ad" xsi:nil="true"/>
    <lcf76f155ced4ddcb4097134ff3c332f xmlns="35ab31d3-b8fd-4f92-89f3-03c1fb50a733">
      <Terms xmlns="http://schemas.microsoft.com/office/infopath/2007/PartnerControls"/>
    </lcf76f155ced4ddcb4097134ff3c332f>
    <SharedWithUsers xmlns="594dbb9d-4ee2-4cc0-bb5b-217b547981ad">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719EC9-4C6F-48BD-BB1D-3B062A996ADA}">
  <ds:schemaRefs>
    <ds:schemaRef ds:uri="6014b6d9-d906-4752-ba20-cffc4e5adc63"/>
    <ds:schemaRef ds:uri="7806cc75-1933-45c0-8cf2-4614fb4ed13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03E4609-CE3D-42F0-B40A-0063336DC6E5}"/>
</file>

<file path=customXml/itemProps3.xml><?xml version="1.0" encoding="utf-8"?>
<ds:datastoreItem xmlns:ds="http://schemas.openxmlformats.org/officeDocument/2006/customXml" ds:itemID="{EE81B2EB-883B-418B-A2E7-3B0B8A5E1E3E}">
  <ds:schemaRefs>
    <ds:schemaRef ds:uri="http://schemas.microsoft.com/sharepoint/v3/contenttype/forms"/>
  </ds:schemaRefs>
</ds:datastoreItem>
</file>

<file path=docMetadata/LabelInfo.xml><?xml version="1.0" encoding="utf-8"?>
<clbl:labelList xmlns:clbl="http://schemas.microsoft.com/office/2020/mipLabelMetadata">
  <clbl:label id="{b71d5652-4b83-4257-afcd-7fd177884564}" enabled="0" method="" siteId="{b71d5652-4b83-4257-afcd-7fd177884564}" removed="1"/>
</clbl:labelList>
</file>

<file path=docProps/app.xml><?xml version="1.0" encoding="utf-8"?>
<Properties xmlns="http://schemas.openxmlformats.org/officeDocument/2006/extended-properties" xmlns:vt="http://schemas.openxmlformats.org/officeDocument/2006/docPropsVTypes">
  <TotalTime>5</TotalTime>
  <Words>1899</Words>
  <Application>Microsoft Office PowerPoint</Application>
  <PresentationFormat>Widescreen</PresentationFormat>
  <Paragraphs>389</Paragraphs>
  <Slides>20</Slides>
  <Notes>18</Notes>
  <HiddenSlides>0</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20</vt:i4>
      </vt:variant>
    </vt:vector>
  </HeadingPairs>
  <TitlesOfParts>
    <vt:vector size="40" baseType="lpstr">
      <vt:lpstr>Aptos</vt:lpstr>
      <vt:lpstr>Aptos Display</vt:lpstr>
      <vt:lpstr>Aptos ExtraBold</vt:lpstr>
      <vt:lpstr>Aptos Narrow</vt:lpstr>
      <vt:lpstr>Arial</vt:lpstr>
      <vt:lpstr>Arial Black</vt:lpstr>
      <vt:lpstr>Arial Nova</vt:lpstr>
      <vt:lpstr>Calibri</vt:lpstr>
      <vt:lpstr>Consolas</vt:lpstr>
      <vt:lpstr>Garamond</vt:lpstr>
      <vt:lpstr>Verdana</vt:lpstr>
      <vt:lpstr>Wingdings</vt:lpstr>
      <vt:lpstr>1_Custom Design</vt:lpstr>
      <vt:lpstr>2_Custom Design</vt:lpstr>
      <vt:lpstr>3_Custom Design</vt:lpstr>
      <vt:lpstr>4_Custom Design</vt:lpstr>
      <vt:lpstr>5_Custom Design</vt:lpstr>
      <vt:lpstr>6_Custom Design</vt:lpstr>
      <vt:lpstr>7_Custom Design</vt:lpstr>
      <vt:lpstr>8_Custom Design</vt:lpstr>
      <vt:lpstr>San Joaquin Basin Watershed Studies</vt:lpstr>
      <vt:lpstr>San Joaquin Basin Watershed Studies</vt:lpstr>
      <vt:lpstr>Objectives of the Watershed Studies</vt:lpstr>
      <vt:lpstr>Integrated Modeling Toolset</vt:lpstr>
      <vt:lpstr>Integrated Modeling Toolset</vt:lpstr>
      <vt:lpstr>FIRO-MAR Forecasting Tools</vt:lpstr>
      <vt:lpstr>FIRO Space Determination</vt:lpstr>
      <vt:lpstr>Integrating FIRO and MAR at Lake McClure</vt:lpstr>
      <vt:lpstr>Lake McClure Flood Management for 1997 (+2°C warming)</vt:lpstr>
      <vt:lpstr>PowerPoint Presentation</vt:lpstr>
      <vt:lpstr>Achieving Multiple Benefits Across Diverse Watersheds</vt:lpstr>
      <vt:lpstr>Two Distinct Flood-MAR Strategies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Summing Up Flood-MAR Watershed Studies: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Engagement</dc:title>
  <dc:creator>Wieking, James@DWR</dc:creator>
  <cp:lastModifiedBy>Arnold, Wyatt@DWR</cp:lastModifiedBy>
  <cp:revision>1</cp:revision>
  <dcterms:created xsi:type="dcterms:W3CDTF">2022-09-26T21:50:38Z</dcterms:created>
  <dcterms:modified xsi:type="dcterms:W3CDTF">2025-08-04T22:01:03Z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y fmtid="{D5CDD505-2E9C-101B-9397-08002B2CF9AE}" pid="4" name="Order">
    <vt:lpwstr>40162700.0000000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xd_Signature">
    <vt:lpwstr/>
  </property>
  <property fmtid="{D5CDD505-2E9C-101B-9397-08002B2CF9AE}" pid="10" name="TriggerFlowInfo">
    <vt:lpwstr/>
  </property>
</Properties>
</file>